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70" r:id="rId3"/>
    <p:sldId id="272" r:id="rId4"/>
    <p:sldId id="273" r:id="rId5"/>
    <p:sldId id="274" r:id="rId6"/>
    <p:sldId id="275" r:id="rId7"/>
    <p:sldId id="276" r:id="rId8"/>
    <p:sldId id="277" r:id="rId9"/>
    <p:sldId id="278" r:id="rId10"/>
  </p:sldIdLst>
  <p:sldSz cx="121920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CEF"/>
    <a:srgbClr val="EFEFEF"/>
    <a:srgbClr val="1B190F"/>
    <a:srgbClr val="00A09D"/>
    <a:srgbClr val="4C4C4C"/>
    <a:srgbClr val="787D7B"/>
    <a:srgbClr val="2C3330"/>
    <a:srgbClr val="201C28"/>
    <a:srgbClr val="000000"/>
    <a:srgbClr val="0BA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13C2C-F877-45BF-A05E-9642A932906F}" v="52" dt="2020-08-25T06:22:59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>
        <p:scale>
          <a:sx n="80" d="100"/>
          <a:sy n="80" d="100"/>
        </p:scale>
        <p:origin x="1253" y="-1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ner Jimenez" userId="3c3b962ef3fd502a" providerId="LiveId" clId="{E7413C2C-F877-45BF-A05E-9642A932906F}"/>
    <pc:docChg chg="undo custSel addSld delSld modSld">
      <pc:chgData name="Abner Jimenez" userId="3c3b962ef3fd502a" providerId="LiveId" clId="{E7413C2C-F877-45BF-A05E-9642A932906F}" dt="2020-08-25T06:24:20.514" v="1117" actId="47"/>
      <pc:docMkLst>
        <pc:docMk/>
      </pc:docMkLst>
      <pc:sldChg chg="addSp modSp del mod">
        <pc:chgData name="Abner Jimenez" userId="3c3b962ef3fd502a" providerId="LiveId" clId="{E7413C2C-F877-45BF-A05E-9642A932906F}" dt="2020-08-25T06:24:20.514" v="1117" actId="47"/>
        <pc:sldMkLst>
          <pc:docMk/>
          <pc:sldMk cId="2113767579" sldId="256"/>
        </pc:sldMkLst>
        <pc:spChg chg="add mod">
          <ac:chgData name="Abner Jimenez" userId="3c3b962ef3fd502a" providerId="LiveId" clId="{E7413C2C-F877-45BF-A05E-9642A932906F}" dt="2020-08-25T06:12:38.503" v="714" actId="14100"/>
          <ac:spMkLst>
            <pc:docMk/>
            <pc:sldMk cId="2113767579" sldId="256"/>
            <ac:spMk id="116" creationId="{2E2B5520-7557-4D44-AF9C-360C895DF17A}"/>
          </ac:spMkLst>
        </pc:spChg>
        <pc:spChg chg="add mod">
          <ac:chgData name="Abner Jimenez" userId="3c3b962ef3fd502a" providerId="LiveId" clId="{E7413C2C-F877-45BF-A05E-9642A932906F}" dt="2020-08-25T06:12:21.366" v="635" actId="14100"/>
          <ac:spMkLst>
            <pc:docMk/>
            <pc:sldMk cId="2113767579" sldId="256"/>
            <ac:spMk id="118" creationId="{D0C34789-2798-4715-9B74-91600D7D257E}"/>
          </ac:spMkLst>
        </pc:spChg>
        <pc:spChg chg="add mod">
          <ac:chgData name="Abner Jimenez" userId="3c3b962ef3fd502a" providerId="LiveId" clId="{E7413C2C-F877-45BF-A05E-9642A932906F}" dt="2020-08-25T06:12:40.601" v="717" actId="1036"/>
          <ac:spMkLst>
            <pc:docMk/>
            <pc:sldMk cId="2113767579" sldId="256"/>
            <ac:spMk id="120" creationId="{C253A1EA-742A-4CC0-9D12-7503F7EEFB1A}"/>
          </ac:spMkLst>
        </pc:spChg>
        <pc:spChg chg="add mod">
          <ac:chgData name="Abner Jimenez" userId="3c3b962ef3fd502a" providerId="LiveId" clId="{E7413C2C-F877-45BF-A05E-9642A932906F}" dt="2020-08-25T06:12:35.161" v="712" actId="1035"/>
          <ac:spMkLst>
            <pc:docMk/>
            <pc:sldMk cId="2113767579" sldId="256"/>
            <ac:spMk id="122" creationId="{3D9DD215-2CB7-4FA1-9B04-1A8DDBAF23B1}"/>
          </ac:spMkLst>
        </pc:spChg>
        <pc:spChg chg="add mod">
          <ac:chgData name="Abner Jimenez" userId="3c3b962ef3fd502a" providerId="LiveId" clId="{E7413C2C-F877-45BF-A05E-9642A932906F}" dt="2020-08-25T06:12:45.898" v="719" actId="1036"/>
          <ac:spMkLst>
            <pc:docMk/>
            <pc:sldMk cId="2113767579" sldId="256"/>
            <ac:spMk id="124" creationId="{260160F4-013A-4147-A6F3-A360B7F48FC5}"/>
          </ac:spMkLst>
        </pc:spChg>
        <pc:spChg chg="add mod">
          <ac:chgData name="Abner Jimenez" userId="3c3b962ef3fd502a" providerId="LiveId" clId="{E7413C2C-F877-45BF-A05E-9642A932906F}" dt="2020-08-25T06:12:28.990" v="681" actId="1035"/>
          <ac:spMkLst>
            <pc:docMk/>
            <pc:sldMk cId="2113767579" sldId="256"/>
            <ac:spMk id="126" creationId="{E75957BB-E4BE-43DE-84CB-F539093142FC}"/>
          </ac:spMkLst>
        </pc:spChg>
      </pc:sldChg>
      <pc:sldChg chg="del">
        <pc:chgData name="Abner Jimenez" userId="3c3b962ef3fd502a" providerId="LiveId" clId="{E7413C2C-F877-45BF-A05E-9642A932906F}" dt="2020-08-25T06:10:36.705" v="553" actId="47"/>
        <pc:sldMkLst>
          <pc:docMk/>
          <pc:sldMk cId="1210065355" sldId="257"/>
        </pc:sldMkLst>
      </pc:sldChg>
      <pc:sldChg chg="del">
        <pc:chgData name="Abner Jimenez" userId="3c3b962ef3fd502a" providerId="LiveId" clId="{E7413C2C-F877-45BF-A05E-9642A932906F}" dt="2020-08-25T06:09:56.300" v="534" actId="47"/>
        <pc:sldMkLst>
          <pc:docMk/>
          <pc:sldMk cId="3021151936" sldId="259"/>
        </pc:sldMkLst>
      </pc:sldChg>
      <pc:sldChg chg="del">
        <pc:chgData name="Abner Jimenez" userId="3c3b962ef3fd502a" providerId="LiveId" clId="{E7413C2C-F877-45BF-A05E-9642A932906F}" dt="2020-08-25T06:09:58.948" v="539" actId="47"/>
        <pc:sldMkLst>
          <pc:docMk/>
          <pc:sldMk cId="3058536557" sldId="260"/>
        </pc:sldMkLst>
      </pc:sldChg>
      <pc:sldChg chg="del">
        <pc:chgData name="Abner Jimenez" userId="3c3b962ef3fd502a" providerId="LiveId" clId="{E7413C2C-F877-45BF-A05E-9642A932906F}" dt="2020-08-25T06:09:56.824" v="535" actId="47"/>
        <pc:sldMkLst>
          <pc:docMk/>
          <pc:sldMk cId="3297005827" sldId="261"/>
        </pc:sldMkLst>
      </pc:sldChg>
      <pc:sldChg chg="del">
        <pc:chgData name="Abner Jimenez" userId="3c3b962ef3fd502a" providerId="LiveId" clId="{E7413C2C-F877-45BF-A05E-9642A932906F}" dt="2020-08-25T06:09:57.264" v="536" actId="47"/>
        <pc:sldMkLst>
          <pc:docMk/>
          <pc:sldMk cId="2782535771" sldId="262"/>
        </pc:sldMkLst>
      </pc:sldChg>
      <pc:sldChg chg="del">
        <pc:chgData name="Abner Jimenez" userId="3c3b962ef3fd502a" providerId="LiveId" clId="{E7413C2C-F877-45BF-A05E-9642A932906F}" dt="2020-08-25T06:09:57.764" v="537" actId="47"/>
        <pc:sldMkLst>
          <pc:docMk/>
          <pc:sldMk cId="803053924" sldId="263"/>
        </pc:sldMkLst>
      </pc:sldChg>
      <pc:sldChg chg="del">
        <pc:chgData name="Abner Jimenez" userId="3c3b962ef3fd502a" providerId="LiveId" clId="{E7413C2C-F877-45BF-A05E-9642A932906F}" dt="2020-08-25T06:09:58.401" v="538" actId="47"/>
        <pc:sldMkLst>
          <pc:docMk/>
          <pc:sldMk cId="846570975" sldId="264"/>
        </pc:sldMkLst>
      </pc:sldChg>
      <pc:sldChg chg="add del">
        <pc:chgData name="Abner Jimenez" userId="3c3b962ef3fd502a" providerId="LiveId" clId="{E7413C2C-F877-45BF-A05E-9642A932906F}" dt="2020-08-25T06:10:33.830" v="550" actId="47"/>
        <pc:sldMkLst>
          <pc:docMk/>
          <pc:sldMk cId="2875451784" sldId="266"/>
        </pc:sldMkLst>
      </pc:sldChg>
      <pc:sldChg chg="add del">
        <pc:chgData name="Abner Jimenez" userId="3c3b962ef3fd502a" providerId="LiveId" clId="{E7413C2C-F877-45BF-A05E-9642A932906F}" dt="2020-08-25T06:10:34.577" v="551" actId="47"/>
        <pc:sldMkLst>
          <pc:docMk/>
          <pc:sldMk cId="3326550712" sldId="267"/>
        </pc:sldMkLst>
      </pc:sldChg>
      <pc:sldChg chg="add del">
        <pc:chgData name="Abner Jimenez" userId="3c3b962ef3fd502a" providerId="LiveId" clId="{E7413C2C-F877-45BF-A05E-9642A932906F}" dt="2020-08-25T06:10:35.713" v="552" actId="47"/>
        <pc:sldMkLst>
          <pc:docMk/>
          <pc:sldMk cId="1699927758" sldId="268"/>
        </pc:sldMkLst>
      </pc:sldChg>
      <pc:sldChg chg="del">
        <pc:chgData name="Abner Jimenez" userId="3c3b962ef3fd502a" providerId="LiveId" clId="{E7413C2C-F877-45BF-A05E-9642A932906F}" dt="2020-08-25T06:09:55.727" v="533" actId="47"/>
        <pc:sldMkLst>
          <pc:docMk/>
          <pc:sldMk cId="3380444779" sldId="269"/>
        </pc:sldMkLst>
      </pc:sldChg>
      <pc:sldChg chg="del">
        <pc:chgData name="Abner Jimenez" userId="3c3b962ef3fd502a" providerId="LiveId" clId="{E7413C2C-F877-45BF-A05E-9642A932906F}" dt="2020-08-25T06:09:54.406" v="532" actId="47"/>
        <pc:sldMkLst>
          <pc:docMk/>
          <pc:sldMk cId="2285330914" sldId="271"/>
        </pc:sldMkLst>
      </pc:sldChg>
      <pc:sldChg chg="modSp mod">
        <pc:chgData name="Abner Jimenez" userId="3c3b962ef3fd502a" providerId="LiveId" clId="{E7413C2C-F877-45BF-A05E-9642A932906F}" dt="2020-08-25T05:56:06.275" v="15" actId="14100"/>
        <pc:sldMkLst>
          <pc:docMk/>
          <pc:sldMk cId="4236869539" sldId="272"/>
        </pc:sldMkLst>
        <pc:spChg chg="mod">
          <ac:chgData name="Abner Jimenez" userId="3c3b962ef3fd502a" providerId="LiveId" clId="{E7413C2C-F877-45BF-A05E-9642A932906F}" dt="2020-08-25T05:56:06.275" v="15" actId="14100"/>
          <ac:spMkLst>
            <pc:docMk/>
            <pc:sldMk cId="4236869539" sldId="272"/>
            <ac:spMk id="31" creationId="{D3C1D6EC-C0F9-4531-AE7E-21B02E7F549C}"/>
          </ac:spMkLst>
        </pc:spChg>
      </pc:sldChg>
      <pc:sldChg chg="addSp delSp modSp add mod">
        <pc:chgData name="Abner Jimenez" userId="3c3b962ef3fd502a" providerId="LiveId" clId="{E7413C2C-F877-45BF-A05E-9642A932906F}" dt="2020-08-25T06:03:52.663" v="326" actId="732"/>
        <pc:sldMkLst>
          <pc:docMk/>
          <pc:sldMk cId="3072603310" sldId="273"/>
        </pc:sldMkLst>
        <pc:spChg chg="add del mod ord">
          <ac:chgData name="Abner Jimenez" userId="3c3b962ef3fd502a" providerId="LiveId" clId="{E7413C2C-F877-45BF-A05E-9642A932906F}" dt="2020-08-25T06:00:05.701" v="86" actId="167"/>
          <ac:spMkLst>
            <pc:docMk/>
            <pc:sldMk cId="3072603310" sldId="273"/>
            <ac:spMk id="3" creationId="{BD8381BA-E484-4D19-AF5A-7281EB14D997}"/>
          </ac:spMkLst>
        </pc:spChg>
        <pc:spChg chg="add mod">
          <ac:chgData name="Abner Jimenez" userId="3c3b962ef3fd502a" providerId="LiveId" clId="{E7413C2C-F877-45BF-A05E-9642A932906F}" dt="2020-08-25T06:02:05.973" v="222" actId="1035"/>
          <ac:spMkLst>
            <pc:docMk/>
            <pc:sldMk cId="3072603310" sldId="273"/>
            <ac:spMk id="4" creationId="{2B781D6F-DD5D-4D6A-B69A-5A174390FAB2}"/>
          </ac:spMkLst>
        </pc:spChg>
        <pc:spChg chg="add mod">
          <ac:chgData name="Abner Jimenez" userId="3c3b962ef3fd502a" providerId="LiveId" clId="{E7413C2C-F877-45BF-A05E-9642A932906F}" dt="2020-08-25T06:02:05.973" v="222" actId="1035"/>
          <ac:spMkLst>
            <pc:docMk/>
            <pc:sldMk cId="3072603310" sldId="273"/>
            <ac:spMk id="5" creationId="{E9F8B4E3-E2FE-4698-836F-96F6F35B2A6B}"/>
          </ac:spMkLst>
        </pc:spChg>
        <pc:spChg chg="add mod ord">
          <ac:chgData name="Abner Jimenez" userId="3c3b962ef3fd502a" providerId="LiveId" clId="{E7413C2C-F877-45BF-A05E-9642A932906F}" dt="2020-08-25T06:02:05.973" v="222" actId="1035"/>
          <ac:spMkLst>
            <pc:docMk/>
            <pc:sldMk cId="3072603310" sldId="273"/>
            <ac:spMk id="6" creationId="{E512F1B1-F5B4-493D-8679-D3C8156B5501}"/>
          </ac:spMkLst>
        </pc:spChg>
        <pc:spChg chg="add mod">
          <ac:chgData name="Abner Jimenez" userId="3c3b962ef3fd502a" providerId="LiveId" clId="{E7413C2C-F877-45BF-A05E-9642A932906F}" dt="2020-08-25T06:02:05.973" v="222" actId="1035"/>
          <ac:spMkLst>
            <pc:docMk/>
            <pc:sldMk cId="3072603310" sldId="273"/>
            <ac:spMk id="9" creationId="{32A49FE7-69F2-45EC-935F-14AE09E67E2D}"/>
          </ac:spMkLst>
        </pc:spChg>
        <pc:spChg chg="add mod">
          <ac:chgData name="Abner Jimenez" userId="3c3b962ef3fd502a" providerId="LiveId" clId="{E7413C2C-F877-45BF-A05E-9642A932906F}" dt="2020-08-25T06:02:19.995" v="238" actId="20577"/>
          <ac:spMkLst>
            <pc:docMk/>
            <pc:sldMk cId="3072603310" sldId="273"/>
            <ac:spMk id="10" creationId="{13E441F6-FBD0-44BF-9D44-6A061B33CA06}"/>
          </ac:spMkLst>
        </pc:spChg>
        <pc:spChg chg="add mod">
          <ac:chgData name="Abner Jimenez" userId="3c3b962ef3fd502a" providerId="LiveId" clId="{E7413C2C-F877-45BF-A05E-9642A932906F}" dt="2020-08-25T06:02:42.809" v="318" actId="20577"/>
          <ac:spMkLst>
            <pc:docMk/>
            <pc:sldMk cId="3072603310" sldId="273"/>
            <ac:spMk id="12" creationId="{B659D2F7-5923-4783-B3BD-0D2D318EAC84}"/>
          </ac:spMkLst>
        </pc:spChg>
        <pc:spChg chg="add del mod">
          <ac:chgData name="Abner Jimenez" userId="3c3b962ef3fd502a" providerId="LiveId" clId="{E7413C2C-F877-45BF-A05E-9642A932906F}" dt="2020-08-25T06:01:58.762" v="213" actId="21"/>
          <ac:spMkLst>
            <pc:docMk/>
            <pc:sldMk cId="3072603310" sldId="273"/>
            <ac:spMk id="19" creationId="{DAC959D4-2B3A-4FC9-80B9-6E5DE085D1FB}"/>
          </ac:spMkLst>
        </pc:spChg>
        <pc:spChg chg="add del mod">
          <ac:chgData name="Abner Jimenez" userId="3c3b962ef3fd502a" providerId="LiveId" clId="{E7413C2C-F877-45BF-A05E-9642A932906F}" dt="2020-08-25T06:01:58.762" v="213" actId="21"/>
          <ac:spMkLst>
            <pc:docMk/>
            <pc:sldMk cId="3072603310" sldId="273"/>
            <ac:spMk id="21" creationId="{6328A602-87BA-43B3-8780-51BBFAF4547A}"/>
          </ac:spMkLst>
        </pc:spChg>
        <pc:spChg chg="add del mod">
          <ac:chgData name="Abner Jimenez" userId="3c3b962ef3fd502a" providerId="LiveId" clId="{E7413C2C-F877-45BF-A05E-9642A932906F}" dt="2020-08-25T06:01:58.762" v="213" actId="21"/>
          <ac:spMkLst>
            <pc:docMk/>
            <pc:sldMk cId="3072603310" sldId="273"/>
            <ac:spMk id="23" creationId="{9B90D856-95F9-4F5F-B9A0-2DFAEE36942D}"/>
          </ac:spMkLst>
        </pc:spChg>
        <pc:spChg chg="mod">
          <ac:chgData name="Abner Jimenez" userId="3c3b962ef3fd502a" providerId="LiveId" clId="{E7413C2C-F877-45BF-A05E-9642A932906F}" dt="2020-08-25T05:57:17.859" v="45" actId="20577"/>
          <ac:spMkLst>
            <pc:docMk/>
            <pc:sldMk cId="3072603310" sldId="273"/>
            <ac:spMk id="31" creationId="{D3C1D6EC-C0F9-4531-AE7E-21B02E7F549C}"/>
          </ac:spMkLst>
        </pc:spChg>
        <pc:spChg chg="add mod">
          <ac:chgData name="Abner Jimenez" userId="3c3b962ef3fd502a" providerId="LiveId" clId="{E7413C2C-F877-45BF-A05E-9642A932906F}" dt="2020-08-25T06:02:05.973" v="222" actId="1035"/>
          <ac:spMkLst>
            <pc:docMk/>
            <pc:sldMk cId="3072603310" sldId="273"/>
            <ac:spMk id="35" creationId="{E6CF58EA-2184-47EC-BA0E-0D1144930F95}"/>
          </ac:spMkLst>
        </pc:spChg>
        <pc:spChg chg="del">
          <ac:chgData name="Abner Jimenez" userId="3c3b962ef3fd502a" providerId="LiveId" clId="{E7413C2C-F877-45BF-A05E-9642A932906F}" dt="2020-08-25T05:57:40.688" v="46" actId="478"/>
          <ac:spMkLst>
            <pc:docMk/>
            <pc:sldMk cId="3072603310" sldId="273"/>
            <ac:spMk id="37" creationId="{8ED3EA7A-87CE-4F78-BE77-5F621260B0A3}"/>
          </ac:spMkLst>
        </pc:spChg>
        <pc:spChg chg="del">
          <ac:chgData name="Abner Jimenez" userId="3c3b962ef3fd502a" providerId="LiveId" clId="{E7413C2C-F877-45BF-A05E-9642A932906F}" dt="2020-08-25T05:57:40.688" v="46" actId="478"/>
          <ac:spMkLst>
            <pc:docMk/>
            <pc:sldMk cId="3072603310" sldId="273"/>
            <ac:spMk id="39" creationId="{A91CB9B6-807A-4A5F-9C69-CFE2DB71242D}"/>
          </ac:spMkLst>
        </pc:spChg>
        <pc:spChg chg="del">
          <ac:chgData name="Abner Jimenez" userId="3c3b962ef3fd502a" providerId="LiveId" clId="{E7413C2C-F877-45BF-A05E-9642A932906F}" dt="2020-08-25T06:00:17.289" v="87" actId="478"/>
          <ac:spMkLst>
            <pc:docMk/>
            <pc:sldMk cId="3072603310" sldId="273"/>
            <ac:spMk id="45" creationId="{2448CF84-9C32-409D-93C0-F7AD4FD11E1E}"/>
          </ac:spMkLst>
        </pc:spChg>
        <pc:spChg chg="del">
          <ac:chgData name="Abner Jimenez" userId="3c3b962ef3fd502a" providerId="LiveId" clId="{E7413C2C-F877-45BF-A05E-9642A932906F}" dt="2020-08-25T06:00:17.289" v="87" actId="478"/>
          <ac:spMkLst>
            <pc:docMk/>
            <pc:sldMk cId="3072603310" sldId="273"/>
            <ac:spMk id="47" creationId="{FF19A796-68F4-4A5A-A23A-5B1DFC09914A}"/>
          </ac:spMkLst>
        </pc:spChg>
        <pc:spChg chg="add mod">
          <ac:chgData name="Abner Jimenez" userId="3c3b962ef3fd502a" providerId="LiveId" clId="{E7413C2C-F877-45BF-A05E-9642A932906F}" dt="2020-08-25T06:02:17.840" v="237" actId="20577"/>
          <ac:spMkLst>
            <pc:docMk/>
            <pc:sldMk cId="3072603310" sldId="273"/>
            <ac:spMk id="52" creationId="{AD210C09-C606-42CA-AB52-1B14F5618131}"/>
          </ac:spMkLst>
        </pc:spChg>
        <pc:spChg chg="add mod">
          <ac:chgData name="Abner Jimenez" userId="3c3b962ef3fd502a" providerId="LiveId" clId="{E7413C2C-F877-45BF-A05E-9642A932906F}" dt="2020-08-25T06:02:50.329" v="319"/>
          <ac:spMkLst>
            <pc:docMk/>
            <pc:sldMk cId="3072603310" sldId="273"/>
            <ac:spMk id="54" creationId="{F06F20C9-20EB-4C1F-A37B-5214D6361E2F}"/>
          </ac:spMkLst>
        </pc:spChg>
        <pc:spChg chg="del">
          <ac:chgData name="Abner Jimenez" userId="3c3b962ef3fd502a" providerId="LiveId" clId="{E7413C2C-F877-45BF-A05E-9642A932906F}" dt="2020-08-25T06:02:00.165" v="214" actId="478"/>
          <ac:spMkLst>
            <pc:docMk/>
            <pc:sldMk cId="3072603310" sldId="273"/>
            <ac:spMk id="98" creationId="{DE6B79C9-51D2-4F00-98C2-DB783D31A563}"/>
          </ac:spMkLst>
        </pc:spChg>
        <pc:picChg chg="add mod ord modCrop">
          <ac:chgData name="Abner Jimenez" userId="3c3b962ef3fd502a" providerId="LiveId" clId="{E7413C2C-F877-45BF-A05E-9642A932906F}" dt="2020-08-25T06:02:05.973" v="222" actId="1035"/>
          <ac:picMkLst>
            <pc:docMk/>
            <pc:sldMk cId="3072603310" sldId="273"/>
            <ac:picMk id="2" creationId="{5330353D-4E5E-4507-BEA0-32506577857A}"/>
          </ac:picMkLst>
        </pc:picChg>
        <pc:picChg chg="add mod modCrop">
          <ac:chgData name="Abner Jimenez" userId="3c3b962ef3fd502a" providerId="LiveId" clId="{E7413C2C-F877-45BF-A05E-9642A932906F}" dt="2020-08-25T06:02:05.973" v="222" actId="1035"/>
          <ac:picMkLst>
            <pc:docMk/>
            <pc:sldMk cId="3072603310" sldId="273"/>
            <ac:picMk id="7" creationId="{9A61D387-35D3-4810-9999-028B8EA7ED6D}"/>
          </ac:picMkLst>
        </pc:picChg>
        <pc:picChg chg="add mod">
          <ac:chgData name="Abner Jimenez" userId="3c3b962ef3fd502a" providerId="LiveId" clId="{E7413C2C-F877-45BF-A05E-9642A932906F}" dt="2020-08-25T06:02:05.973" v="222" actId="1035"/>
          <ac:picMkLst>
            <pc:docMk/>
            <pc:sldMk cId="3072603310" sldId="273"/>
            <ac:picMk id="8" creationId="{3C852D52-1594-4A7C-A5D8-F947ED8D7072}"/>
          </ac:picMkLst>
        </pc:picChg>
        <pc:picChg chg="add mod">
          <ac:chgData name="Abner Jimenez" userId="3c3b962ef3fd502a" providerId="LiveId" clId="{E7413C2C-F877-45BF-A05E-9642A932906F}" dt="2020-08-25T06:02:05.973" v="222" actId="1035"/>
          <ac:picMkLst>
            <pc:docMk/>
            <pc:sldMk cId="3072603310" sldId="273"/>
            <ac:picMk id="13" creationId="{2145EA52-A9ED-48A4-89B7-BA6791179916}"/>
          </ac:picMkLst>
        </pc:picChg>
        <pc:picChg chg="add del mod">
          <ac:chgData name="Abner Jimenez" userId="3c3b962ef3fd502a" providerId="LiveId" clId="{E7413C2C-F877-45BF-A05E-9642A932906F}" dt="2020-08-25T06:01:58.762" v="213" actId="21"/>
          <ac:picMkLst>
            <pc:docMk/>
            <pc:sldMk cId="3072603310" sldId="273"/>
            <ac:picMk id="15" creationId="{3C64E308-34EA-48A4-886C-4337FA8DEC87}"/>
          </ac:picMkLst>
        </pc:picChg>
        <pc:picChg chg="add del mod">
          <ac:chgData name="Abner Jimenez" userId="3c3b962ef3fd502a" providerId="LiveId" clId="{E7413C2C-F877-45BF-A05E-9642A932906F}" dt="2020-08-25T06:01:58.762" v="213" actId="21"/>
          <ac:picMkLst>
            <pc:docMk/>
            <pc:sldMk cId="3072603310" sldId="273"/>
            <ac:picMk id="24" creationId="{947C5B71-0089-4B36-9D00-16F4A099E1A2}"/>
          </ac:picMkLst>
        </pc:picChg>
        <pc:picChg chg="mod">
          <ac:chgData name="Abner Jimenez" userId="3c3b962ef3fd502a" providerId="LiveId" clId="{E7413C2C-F877-45BF-A05E-9642A932906F}" dt="2020-08-25T05:57:52.033" v="52" actId="14100"/>
          <ac:picMkLst>
            <pc:docMk/>
            <pc:sldMk cId="3072603310" sldId="273"/>
            <ac:picMk id="25" creationId="{FC721481-CE64-411A-BDAA-B7C4B3884BA2}"/>
          </ac:picMkLst>
        </pc:picChg>
        <pc:picChg chg="add mod">
          <ac:chgData name="Abner Jimenez" userId="3c3b962ef3fd502a" providerId="LiveId" clId="{E7413C2C-F877-45BF-A05E-9642A932906F}" dt="2020-08-25T06:02:05.973" v="222" actId="1035"/>
          <ac:picMkLst>
            <pc:docMk/>
            <pc:sldMk cId="3072603310" sldId="273"/>
            <ac:picMk id="30" creationId="{5651F1F8-08BE-4E0C-95EB-137F55F1556D}"/>
          </ac:picMkLst>
        </pc:picChg>
        <pc:picChg chg="del">
          <ac:chgData name="Abner Jimenez" userId="3c3b962ef3fd502a" providerId="LiveId" clId="{E7413C2C-F877-45BF-A05E-9642A932906F}" dt="2020-08-25T05:57:40.688" v="46" actId="478"/>
          <ac:picMkLst>
            <pc:docMk/>
            <pc:sldMk cId="3072603310" sldId="273"/>
            <ac:picMk id="41" creationId="{D9F1F36B-90AF-44C0-B57B-8AD6AA5F43EE}"/>
          </ac:picMkLst>
        </pc:picChg>
        <pc:picChg chg="del">
          <ac:chgData name="Abner Jimenez" userId="3c3b962ef3fd502a" providerId="LiveId" clId="{E7413C2C-F877-45BF-A05E-9642A932906F}" dt="2020-08-25T06:00:17.289" v="87" actId="478"/>
          <ac:picMkLst>
            <pc:docMk/>
            <pc:sldMk cId="3072603310" sldId="273"/>
            <ac:picMk id="43" creationId="{DF1A5DF8-5F31-498A-A026-282E51C31C7B}"/>
          </ac:picMkLst>
        </pc:picChg>
        <pc:picChg chg="add mod">
          <ac:chgData name="Abner Jimenez" userId="3c3b962ef3fd502a" providerId="LiveId" clId="{E7413C2C-F877-45BF-A05E-9642A932906F}" dt="2020-08-25T06:02:05.973" v="222" actId="1035"/>
          <ac:picMkLst>
            <pc:docMk/>
            <pc:sldMk cId="3072603310" sldId="273"/>
            <ac:picMk id="56" creationId="{18B78672-0F8C-491F-A621-F217810FC025}"/>
          </ac:picMkLst>
        </pc:picChg>
        <pc:picChg chg="add mod">
          <ac:chgData name="Abner Jimenez" userId="3c3b962ef3fd502a" providerId="LiveId" clId="{E7413C2C-F877-45BF-A05E-9642A932906F}" dt="2020-08-25T06:03:22.385" v="322" actId="14100"/>
          <ac:picMkLst>
            <pc:docMk/>
            <pc:sldMk cId="3072603310" sldId="273"/>
            <ac:picMk id="58" creationId="{F4EC720E-3F74-44AE-BCCC-CD27753F0A16}"/>
          </ac:picMkLst>
        </pc:picChg>
        <pc:picChg chg="add mod modCrop">
          <ac:chgData name="Abner Jimenez" userId="3c3b962ef3fd502a" providerId="LiveId" clId="{E7413C2C-F877-45BF-A05E-9642A932906F}" dt="2020-08-25T06:03:52.663" v="326" actId="732"/>
          <ac:picMkLst>
            <pc:docMk/>
            <pc:sldMk cId="3072603310" sldId="273"/>
            <ac:picMk id="62" creationId="{4932E2A2-DF1E-45E9-812B-BF2AB328D80E}"/>
          </ac:picMkLst>
        </pc:picChg>
        <pc:picChg chg="del">
          <ac:chgData name="Abner Jimenez" userId="3c3b962ef3fd502a" providerId="LiveId" clId="{E7413C2C-F877-45BF-A05E-9642A932906F}" dt="2020-08-25T05:57:40.688" v="46" actId="478"/>
          <ac:picMkLst>
            <pc:docMk/>
            <pc:sldMk cId="3072603310" sldId="273"/>
            <ac:picMk id="94" creationId="{6166F374-B60A-441F-9960-BFDBF7CE537D}"/>
          </ac:picMkLst>
        </pc:picChg>
        <pc:picChg chg="del">
          <ac:chgData name="Abner Jimenez" userId="3c3b962ef3fd502a" providerId="LiveId" clId="{E7413C2C-F877-45BF-A05E-9642A932906F}" dt="2020-08-25T06:00:17.289" v="87" actId="478"/>
          <ac:picMkLst>
            <pc:docMk/>
            <pc:sldMk cId="3072603310" sldId="273"/>
            <ac:picMk id="97" creationId="{707A0DD8-9342-481A-B0B6-EDCD9FC477B9}"/>
          </ac:picMkLst>
        </pc:picChg>
      </pc:sldChg>
      <pc:sldChg chg="addSp delSp modSp add mod">
        <pc:chgData name="Abner Jimenez" userId="3c3b962ef3fd502a" providerId="LiveId" clId="{E7413C2C-F877-45BF-A05E-9642A932906F}" dt="2020-08-25T06:20:32.055" v="1028" actId="14100"/>
        <pc:sldMkLst>
          <pc:docMk/>
          <pc:sldMk cId="4217750074" sldId="274"/>
        </pc:sldMkLst>
        <pc:spChg chg="mod">
          <ac:chgData name="Abner Jimenez" userId="3c3b962ef3fd502a" providerId="LiveId" clId="{E7413C2C-F877-45BF-A05E-9642A932906F}" dt="2020-08-25T06:20:19.735" v="1016" actId="14100"/>
          <ac:spMkLst>
            <pc:docMk/>
            <pc:sldMk cId="4217750074" sldId="274"/>
            <ac:spMk id="3" creationId="{BD8381BA-E484-4D19-AF5A-7281EB14D997}"/>
          </ac:spMkLst>
        </pc:spChg>
        <pc:spChg chg="del">
          <ac:chgData name="Abner Jimenez" userId="3c3b962ef3fd502a" providerId="LiveId" clId="{E7413C2C-F877-45BF-A05E-9642A932906F}" dt="2020-08-25T06:04:36.465" v="328" actId="478"/>
          <ac:spMkLst>
            <pc:docMk/>
            <pc:sldMk cId="4217750074" sldId="274"/>
            <ac:spMk id="4" creationId="{2B781D6F-DD5D-4D6A-B69A-5A174390FAB2}"/>
          </ac:spMkLst>
        </pc:spChg>
        <pc:spChg chg="del">
          <ac:chgData name="Abner Jimenez" userId="3c3b962ef3fd502a" providerId="LiveId" clId="{E7413C2C-F877-45BF-A05E-9642A932906F}" dt="2020-08-25T06:04:36.465" v="328" actId="478"/>
          <ac:spMkLst>
            <pc:docMk/>
            <pc:sldMk cId="4217750074" sldId="274"/>
            <ac:spMk id="5" creationId="{E9F8B4E3-E2FE-4698-836F-96F6F35B2A6B}"/>
          </ac:spMkLst>
        </pc:spChg>
        <pc:spChg chg="del">
          <ac:chgData name="Abner Jimenez" userId="3c3b962ef3fd502a" providerId="LiveId" clId="{E7413C2C-F877-45BF-A05E-9642A932906F}" dt="2020-08-25T06:04:36.465" v="328" actId="478"/>
          <ac:spMkLst>
            <pc:docMk/>
            <pc:sldMk cId="4217750074" sldId="274"/>
            <ac:spMk id="6" creationId="{E512F1B1-F5B4-493D-8679-D3C8156B5501}"/>
          </ac:spMkLst>
        </pc:spChg>
        <pc:spChg chg="del">
          <ac:chgData name="Abner Jimenez" userId="3c3b962ef3fd502a" providerId="LiveId" clId="{E7413C2C-F877-45BF-A05E-9642A932906F}" dt="2020-08-25T06:04:45.730" v="330" actId="21"/>
          <ac:spMkLst>
            <pc:docMk/>
            <pc:sldMk cId="4217750074" sldId="274"/>
            <ac:spMk id="9" creationId="{32A49FE7-69F2-45EC-935F-14AE09E67E2D}"/>
          </ac:spMkLst>
        </pc:spChg>
        <pc:spChg chg="del">
          <ac:chgData name="Abner Jimenez" userId="3c3b962ef3fd502a" providerId="LiveId" clId="{E7413C2C-F877-45BF-A05E-9642A932906F}" dt="2020-08-25T06:04:45.730" v="330" actId="21"/>
          <ac:spMkLst>
            <pc:docMk/>
            <pc:sldMk cId="4217750074" sldId="274"/>
            <ac:spMk id="10" creationId="{13E441F6-FBD0-44BF-9D44-6A061B33CA06}"/>
          </ac:spMkLst>
        </pc:spChg>
        <pc:spChg chg="del">
          <ac:chgData name="Abner Jimenez" userId="3c3b962ef3fd502a" providerId="LiveId" clId="{E7413C2C-F877-45BF-A05E-9642A932906F}" dt="2020-08-25T06:04:45.730" v="330" actId="21"/>
          <ac:spMkLst>
            <pc:docMk/>
            <pc:sldMk cId="4217750074" sldId="274"/>
            <ac:spMk id="12" creationId="{B659D2F7-5923-4783-B3BD-0D2D318EAC84}"/>
          </ac:spMkLst>
        </pc:spChg>
        <pc:spChg chg="del mod">
          <ac:chgData name="Abner Jimenez" userId="3c3b962ef3fd502a" providerId="LiveId" clId="{E7413C2C-F877-45BF-A05E-9642A932906F}" dt="2020-08-25T06:05:01.980" v="357" actId="478"/>
          <ac:spMkLst>
            <pc:docMk/>
            <pc:sldMk cId="4217750074" sldId="274"/>
            <ac:spMk id="31" creationId="{D3C1D6EC-C0F9-4531-AE7E-21B02E7F549C}"/>
          </ac:spMkLst>
        </pc:spChg>
        <pc:spChg chg="del">
          <ac:chgData name="Abner Jimenez" userId="3c3b962ef3fd502a" providerId="LiveId" clId="{E7413C2C-F877-45BF-A05E-9642A932906F}" dt="2020-08-25T06:04:45.730" v="330" actId="21"/>
          <ac:spMkLst>
            <pc:docMk/>
            <pc:sldMk cId="4217750074" sldId="274"/>
            <ac:spMk id="35" creationId="{E6CF58EA-2184-47EC-BA0E-0D1144930F95}"/>
          </ac:spMkLst>
        </pc:spChg>
        <pc:spChg chg="add mod">
          <ac:chgData name="Abner Jimenez" userId="3c3b962ef3fd502a" providerId="LiveId" clId="{E7413C2C-F877-45BF-A05E-9642A932906F}" dt="2020-08-25T06:19:11.112" v="989" actId="20577"/>
          <ac:spMkLst>
            <pc:docMk/>
            <pc:sldMk cId="4217750074" sldId="274"/>
            <ac:spMk id="39" creationId="{E0BC4443-EE3A-4107-91F3-8EA418A3D7B2}"/>
          </ac:spMkLst>
        </pc:spChg>
        <pc:spChg chg="del">
          <ac:chgData name="Abner Jimenez" userId="3c3b962ef3fd502a" providerId="LiveId" clId="{E7413C2C-F877-45BF-A05E-9642A932906F}" dt="2020-08-25T06:04:45.730" v="330" actId="21"/>
          <ac:spMkLst>
            <pc:docMk/>
            <pc:sldMk cId="4217750074" sldId="274"/>
            <ac:spMk id="52" creationId="{AD210C09-C606-42CA-AB52-1B14F5618131}"/>
          </ac:spMkLst>
        </pc:spChg>
        <pc:spChg chg="del">
          <ac:chgData name="Abner Jimenez" userId="3c3b962ef3fd502a" providerId="LiveId" clId="{E7413C2C-F877-45BF-A05E-9642A932906F}" dt="2020-08-25T06:04:45.730" v="330" actId="21"/>
          <ac:spMkLst>
            <pc:docMk/>
            <pc:sldMk cId="4217750074" sldId="274"/>
            <ac:spMk id="54" creationId="{F06F20C9-20EB-4C1F-A37B-5214D6361E2F}"/>
          </ac:spMkLst>
        </pc:spChg>
        <pc:picChg chg="del">
          <ac:chgData name="Abner Jimenez" userId="3c3b962ef3fd502a" providerId="LiveId" clId="{E7413C2C-F877-45BF-A05E-9642A932906F}" dt="2020-08-25T06:04:38.968" v="329" actId="478"/>
          <ac:picMkLst>
            <pc:docMk/>
            <pc:sldMk cId="4217750074" sldId="274"/>
            <ac:picMk id="2" creationId="{5330353D-4E5E-4507-BEA0-32506577857A}"/>
          </ac:picMkLst>
        </pc:picChg>
        <pc:picChg chg="del">
          <ac:chgData name="Abner Jimenez" userId="3c3b962ef3fd502a" providerId="LiveId" clId="{E7413C2C-F877-45BF-A05E-9642A932906F}" dt="2020-08-25T06:04:36.465" v="328" actId="478"/>
          <ac:picMkLst>
            <pc:docMk/>
            <pc:sldMk cId="4217750074" sldId="274"/>
            <ac:picMk id="7" creationId="{9A61D387-35D3-4810-9999-028B8EA7ED6D}"/>
          </ac:picMkLst>
        </pc:picChg>
        <pc:picChg chg="del">
          <ac:chgData name="Abner Jimenez" userId="3c3b962ef3fd502a" providerId="LiveId" clId="{E7413C2C-F877-45BF-A05E-9642A932906F}" dt="2020-08-25T06:04:45.730" v="330" actId="21"/>
          <ac:picMkLst>
            <pc:docMk/>
            <pc:sldMk cId="4217750074" sldId="274"/>
            <ac:picMk id="8" creationId="{3C852D52-1594-4A7C-A5D8-F947ED8D7072}"/>
          </ac:picMkLst>
        </pc:picChg>
        <pc:picChg chg="del">
          <ac:chgData name="Abner Jimenez" userId="3c3b962ef3fd502a" providerId="LiveId" clId="{E7413C2C-F877-45BF-A05E-9642A932906F}" dt="2020-08-25T06:04:45.730" v="330" actId="21"/>
          <ac:picMkLst>
            <pc:docMk/>
            <pc:sldMk cId="4217750074" sldId="274"/>
            <ac:picMk id="13" creationId="{2145EA52-A9ED-48A4-89B7-BA6791179916}"/>
          </ac:picMkLst>
        </pc:picChg>
        <pc:picChg chg="add del mod modCrop">
          <ac:chgData name="Abner Jimenez" userId="3c3b962ef3fd502a" providerId="LiveId" clId="{E7413C2C-F877-45BF-A05E-9642A932906F}" dt="2020-08-25T06:17:23.645" v="941" actId="478"/>
          <ac:picMkLst>
            <pc:docMk/>
            <pc:sldMk cId="4217750074" sldId="274"/>
            <ac:picMk id="19" creationId="{90E625D4-6644-4CED-A989-C06883616776}"/>
          </ac:picMkLst>
        </pc:picChg>
        <pc:picChg chg="add del mod">
          <ac:chgData name="Abner Jimenez" userId="3c3b962ef3fd502a" providerId="LiveId" clId="{E7413C2C-F877-45BF-A05E-9642A932906F}" dt="2020-08-25T06:09:14.259" v="434" actId="478"/>
          <ac:picMkLst>
            <pc:docMk/>
            <pc:sldMk cId="4217750074" sldId="274"/>
            <ac:picMk id="21" creationId="{A68A91E1-A915-49AB-90F8-2872B8AA8F6D}"/>
          </ac:picMkLst>
        </pc:picChg>
        <pc:picChg chg="add mod modCrop">
          <ac:chgData name="Abner Jimenez" userId="3c3b962ef3fd502a" providerId="LiveId" clId="{E7413C2C-F877-45BF-A05E-9642A932906F}" dt="2020-08-25T06:20:32.055" v="1028" actId="14100"/>
          <ac:picMkLst>
            <pc:docMk/>
            <pc:sldMk cId="4217750074" sldId="274"/>
            <ac:picMk id="23" creationId="{EE0370AE-A2F5-4009-9DE4-1E2ABF9B0E3C}"/>
          </ac:picMkLst>
        </pc:picChg>
        <pc:picChg chg="add mod modCrop">
          <ac:chgData name="Abner Jimenez" userId="3c3b962ef3fd502a" providerId="LiveId" clId="{E7413C2C-F877-45BF-A05E-9642A932906F}" dt="2020-08-25T06:20:16.266" v="1015" actId="1036"/>
          <ac:picMkLst>
            <pc:docMk/>
            <pc:sldMk cId="4217750074" sldId="274"/>
            <ac:picMk id="24" creationId="{84D41B2F-B97C-4B81-A09B-66D44ACAE3C2}"/>
          </ac:picMkLst>
        </pc:picChg>
        <pc:picChg chg="add mod modCrop">
          <ac:chgData name="Abner Jimenez" userId="3c3b962ef3fd502a" providerId="LiveId" clId="{E7413C2C-F877-45BF-A05E-9642A932906F}" dt="2020-08-25T06:20:27.520" v="1027" actId="732"/>
          <ac:picMkLst>
            <pc:docMk/>
            <pc:sldMk cId="4217750074" sldId="274"/>
            <ac:picMk id="27" creationId="{D8F57330-3676-4E69-B12E-2568E17F1196}"/>
          </ac:picMkLst>
        </pc:picChg>
        <pc:picChg chg="add del mod">
          <ac:chgData name="Abner Jimenez" userId="3c3b962ef3fd502a" providerId="LiveId" clId="{E7413C2C-F877-45BF-A05E-9642A932906F}" dt="2020-08-25T06:10:24.086" v="549" actId="478"/>
          <ac:picMkLst>
            <pc:docMk/>
            <pc:sldMk cId="4217750074" sldId="274"/>
            <ac:picMk id="29" creationId="{A25C8A35-CA29-4C7F-B71C-F94ECE7F628E}"/>
          </ac:picMkLst>
        </pc:picChg>
        <pc:picChg chg="del">
          <ac:chgData name="Abner Jimenez" userId="3c3b962ef3fd502a" providerId="LiveId" clId="{E7413C2C-F877-45BF-A05E-9642A932906F}" dt="2020-08-25T06:04:45.730" v="330" actId="21"/>
          <ac:picMkLst>
            <pc:docMk/>
            <pc:sldMk cId="4217750074" sldId="274"/>
            <ac:picMk id="30" creationId="{5651F1F8-08BE-4E0C-95EB-137F55F1556D}"/>
          </ac:picMkLst>
        </pc:picChg>
        <pc:picChg chg="add del mod">
          <ac:chgData name="Abner Jimenez" userId="3c3b962ef3fd502a" providerId="LiveId" clId="{E7413C2C-F877-45BF-A05E-9642A932906F}" dt="2020-08-25T06:17:42.308" v="944" actId="478"/>
          <ac:picMkLst>
            <pc:docMk/>
            <pc:sldMk cId="4217750074" sldId="274"/>
            <ac:picMk id="32" creationId="{FC9443E2-7DBA-4155-8FC6-098CBACDEEFE}"/>
          </ac:picMkLst>
        </pc:picChg>
        <pc:picChg chg="add del mod">
          <ac:chgData name="Abner Jimenez" userId="3c3b962ef3fd502a" providerId="LiveId" clId="{E7413C2C-F877-45BF-A05E-9642A932906F}" dt="2020-08-25T06:19:34.556" v="995" actId="478"/>
          <ac:picMkLst>
            <pc:docMk/>
            <pc:sldMk cId="4217750074" sldId="274"/>
            <ac:picMk id="33" creationId="{D905297F-82A5-4FBE-9717-37150207E4AE}"/>
          </ac:picMkLst>
        </pc:picChg>
        <pc:picChg chg="add mod modCrop">
          <ac:chgData name="Abner Jimenez" userId="3c3b962ef3fd502a" providerId="LiveId" clId="{E7413C2C-F877-45BF-A05E-9642A932906F}" dt="2020-08-25T06:20:02.246" v="1005" actId="732"/>
          <ac:picMkLst>
            <pc:docMk/>
            <pc:sldMk cId="4217750074" sldId="274"/>
            <ac:picMk id="37" creationId="{F32DA22D-2B7B-4426-BE64-74D23208A454}"/>
          </ac:picMkLst>
        </pc:picChg>
        <pc:picChg chg="add mod">
          <ac:chgData name="Abner Jimenez" userId="3c3b962ef3fd502a" providerId="LiveId" clId="{E7413C2C-F877-45BF-A05E-9642A932906F}" dt="2020-08-25T06:19:54.604" v="1002" actId="1076"/>
          <ac:picMkLst>
            <pc:docMk/>
            <pc:sldMk cId="4217750074" sldId="274"/>
            <ac:picMk id="38" creationId="{60B6E7E1-BD9E-43DB-A70C-56094B35886C}"/>
          </ac:picMkLst>
        </pc:picChg>
        <pc:picChg chg="add del mod">
          <ac:chgData name="Abner Jimenez" userId="3c3b962ef3fd502a" providerId="LiveId" clId="{E7413C2C-F877-45BF-A05E-9642A932906F}" dt="2020-08-25T06:19:25.415" v="993" actId="478"/>
          <ac:picMkLst>
            <pc:docMk/>
            <pc:sldMk cId="4217750074" sldId="274"/>
            <ac:picMk id="40" creationId="{EC59C2BE-23BC-4674-8397-39D42E11AB8B}"/>
          </ac:picMkLst>
        </pc:picChg>
        <pc:picChg chg="add del mod">
          <ac:chgData name="Abner Jimenez" userId="3c3b962ef3fd502a" providerId="LiveId" clId="{E7413C2C-F877-45BF-A05E-9642A932906F}" dt="2020-08-25T06:19:25.415" v="993" actId="478"/>
          <ac:picMkLst>
            <pc:docMk/>
            <pc:sldMk cId="4217750074" sldId="274"/>
            <ac:picMk id="42" creationId="{5D8C4AE1-3C8C-42E7-B790-AF35FC055B43}"/>
          </ac:picMkLst>
        </pc:picChg>
        <pc:picChg chg="add del mod">
          <ac:chgData name="Abner Jimenez" userId="3c3b962ef3fd502a" providerId="LiveId" clId="{E7413C2C-F877-45BF-A05E-9642A932906F}" dt="2020-08-25T06:19:25.415" v="993" actId="478"/>
          <ac:picMkLst>
            <pc:docMk/>
            <pc:sldMk cId="4217750074" sldId="274"/>
            <ac:picMk id="44" creationId="{7B911652-02E6-4095-8732-0653C374BD9F}"/>
          </ac:picMkLst>
        </pc:picChg>
        <pc:picChg chg="add del mod modCrop">
          <ac:chgData name="Abner Jimenez" userId="3c3b962ef3fd502a" providerId="LiveId" clId="{E7413C2C-F877-45BF-A05E-9642A932906F}" dt="2020-08-25T06:18:29.825" v="967" actId="478"/>
          <ac:picMkLst>
            <pc:docMk/>
            <pc:sldMk cId="4217750074" sldId="274"/>
            <ac:picMk id="53" creationId="{3CE48CAF-60AF-4463-9243-3796C35EDA19}"/>
          </ac:picMkLst>
        </pc:picChg>
        <pc:picChg chg="add del mod">
          <ac:chgData name="Abner Jimenez" userId="3c3b962ef3fd502a" providerId="LiveId" clId="{E7413C2C-F877-45BF-A05E-9642A932906F}" dt="2020-08-25T06:18:35.796" v="970" actId="478"/>
          <ac:picMkLst>
            <pc:docMk/>
            <pc:sldMk cId="4217750074" sldId="274"/>
            <ac:picMk id="55" creationId="{1CE693DF-E191-4E62-BBD9-43B4C004617C}"/>
          </ac:picMkLst>
        </pc:picChg>
        <pc:picChg chg="del">
          <ac:chgData name="Abner Jimenez" userId="3c3b962ef3fd502a" providerId="LiveId" clId="{E7413C2C-F877-45BF-A05E-9642A932906F}" dt="2020-08-25T06:04:45.730" v="330" actId="21"/>
          <ac:picMkLst>
            <pc:docMk/>
            <pc:sldMk cId="4217750074" sldId="274"/>
            <ac:picMk id="56" creationId="{18B78672-0F8C-491F-A621-F217810FC025}"/>
          </ac:picMkLst>
        </pc:picChg>
        <pc:picChg chg="add del mod">
          <ac:chgData name="Abner Jimenez" userId="3c3b962ef3fd502a" providerId="LiveId" clId="{E7413C2C-F877-45BF-A05E-9642A932906F}" dt="2020-08-25T06:18:41.260" v="973" actId="478"/>
          <ac:picMkLst>
            <pc:docMk/>
            <pc:sldMk cId="4217750074" sldId="274"/>
            <ac:picMk id="57" creationId="{1225D43E-87E8-43C7-96A0-698B90E26D13}"/>
          </ac:picMkLst>
        </pc:picChg>
        <pc:picChg chg="del">
          <ac:chgData name="Abner Jimenez" userId="3c3b962ef3fd502a" providerId="LiveId" clId="{E7413C2C-F877-45BF-A05E-9642A932906F}" dt="2020-08-25T06:04:45.730" v="330" actId="21"/>
          <ac:picMkLst>
            <pc:docMk/>
            <pc:sldMk cId="4217750074" sldId="274"/>
            <ac:picMk id="58" creationId="{F4EC720E-3F74-44AE-BCCC-CD27753F0A16}"/>
          </ac:picMkLst>
        </pc:picChg>
        <pc:picChg chg="del">
          <ac:chgData name="Abner Jimenez" userId="3c3b962ef3fd502a" providerId="LiveId" clId="{E7413C2C-F877-45BF-A05E-9642A932906F}" dt="2020-08-25T06:04:45.730" v="330" actId="21"/>
          <ac:picMkLst>
            <pc:docMk/>
            <pc:sldMk cId="4217750074" sldId="274"/>
            <ac:picMk id="62" creationId="{4932E2A2-DF1E-45E9-812B-BF2AB328D80E}"/>
          </ac:picMkLst>
        </pc:picChg>
      </pc:sldChg>
      <pc:sldChg chg="add">
        <pc:chgData name="Abner Jimenez" userId="3c3b962ef3fd502a" providerId="LiveId" clId="{E7413C2C-F877-45BF-A05E-9642A932906F}" dt="2020-08-25T06:17:08.896" v="940"/>
        <pc:sldMkLst>
          <pc:docMk/>
          <pc:sldMk cId="1119276981" sldId="275"/>
        </pc:sldMkLst>
      </pc:sldChg>
      <pc:sldChg chg="addSp delSp modSp add del mod">
        <pc:chgData name="Abner Jimenez" userId="3c3b962ef3fd502a" providerId="LiveId" clId="{E7413C2C-F877-45BF-A05E-9642A932906F}" dt="2020-08-25T06:16:37.458" v="937" actId="2696"/>
        <pc:sldMkLst>
          <pc:docMk/>
          <pc:sldMk cId="1851236357" sldId="275"/>
        </pc:sldMkLst>
        <pc:spChg chg="add del mod">
          <ac:chgData name="Abner Jimenez" userId="3c3b962ef3fd502a" providerId="LiveId" clId="{E7413C2C-F877-45BF-A05E-9642A932906F}" dt="2020-08-25T06:11:19.534" v="556" actId="478"/>
          <ac:spMkLst>
            <pc:docMk/>
            <pc:sldMk cId="1851236357" sldId="275"/>
            <ac:spMk id="5" creationId="{FD31BF0E-E3FA-4358-A2E1-02F1ED8D102E}"/>
          </ac:spMkLst>
        </pc:spChg>
        <pc:spChg chg="add del mod">
          <ac:chgData name="Abner Jimenez" userId="3c3b962ef3fd502a" providerId="LiveId" clId="{E7413C2C-F877-45BF-A05E-9642A932906F}" dt="2020-08-25T06:11:19.534" v="556" actId="478"/>
          <ac:spMkLst>
            <pc:docMk/>
            <pc:sldMk cId="1851236357" sldId="275"/>
            <ac:spMk id="6" creationId="{266DBEF7-ED54-4835-B3EE-CC3492771437}"/>
          </ac:spMkLst>
        </pc:spChg>
        <pc:spChg chg="add del mod">
          <ac:chgData name="Abner Jimenez" userId="3c3b962ef3fd502a" providerId="LiveId" clId="{E7413C2C-F877-45BF-A05E-9642A932906F}" dt="2020-08-25T06:11:19.534" v="556" actId="478"/>
          <ac:spMkLst>
            <pc:docMk/>
            <pc:sldMk cId="1851236357" sldId="275"/>
            <ac:spMk id="12" creationId="{33DCCB1B-09A7-43A5-8592-C433D48F01A1}"/>
          </ac:spMkLst>
        </pc:spChg>
        <pc:spChg chg="add del mod">
          <ac:chgData name="Abner Jimenez" userId="3c3b962ef3fd502a" providerId="LiveId" clId="{E7413C2C-F877-45BF-A05E-9642A932906F}" dt="2020-08-25T06:11:19.534" v="556" actId="478"/>
          <ac:spMkLst>
            <pc:docMk/>
            <pc:sldMk cId="1851236357" sldId="275"/>
            <ac:spMk id="13" creationId="{B6EF6306-585D-4C88-BA37-55156203F1F2}"/>
          </ac:spMkLst>
        </pc:spChg>
        <pc:spChg chg="add del mod">
          <ac:chgData name="Abner Jimenez" userId="3c3b962ef3fd502a" providerId="LiveId" clId="{E7413C2C-F877-45BF-A05E-9642A932906F}" dt="2020-08-25T06:11:19.534" v="556" actId="478"/>
          <ac:spMkLst>
            <pc:docMk/>
            <pc:sldMk cId="1851236357" sldId="275"/>
            <ac:spMk id="23" creationId="{AF6050BC-FBA5-4B1B-9C12-0C1B6C9FC488}"/>
          </ac:spMkLst>
        </pc:spChg>
        <pc:spChg chg="add del mod">
          <ac:chgData name="Abner Jimenez" userId="3c3b962ef3fd502a" providerId="LiveId" clId="{E7413C2C-F877-45BF-A05E-9642A932906F}" dt="2020-08-25T06:11:19.534" v="556" actId="478"/>
          <ac:spMkLst>
            <pc:docMk/>
            <pc:sldMk cId="1851236357" sldId="275"/>
            <ac:spMk id="25" creationId="{23DEE2C1-C6DA-4A92-821D-011300BA291E}"/>
          </ac:spMkLst>
        </pc:spChg>
        <pc:spChg chg="add mod">
          <ac:chgData name="Abner Jimenez" userId="3c3b962ef3fd502a" providerId="LiveId" clId="{E7413C2C-F877-45BF-A05E-9642A932906F}" dt="2020-08-25T06:13:24.666" v="753" actId="207"/>
          <ac:spMkLst>
            <pc:docMk/>
            <pc:sldMk cId="1851236357" sldId="275"/>
            <ac:spMk id="27" creationId="{420F4BCD-1D51-41D7-93C3-8CD213EFC87E}"/>
          </ac:spMkLst>
        </pc:spChg>
        <pc:spChg chg="add mod">
          <ac:chgData name="Abner Jimenez" userId="3c3b962ef3fd502a" providerId="LiveId" clId="{E7413C2C-F877-45BF-A05E-9642A932906F}" dt="2020-08-25T06:13:30.681" v="754" actId="207"/>
          <ac:spMkLst>
            <pc:docMk/>
            <pc:sldMk cId="1851236357" sldId="275"/>
            <ac:spMk id="29" creationId="{C968E48A-3D29-4344-9816-34BFB2F8A4BE}"/>
          </ac:spMkLst>
        </pc:spChg>
        <pc:spChg chg="add mod">
          <ac:chgData name="Abner Jimenez" userId="3c3b962ef3fd502a" providerId="LiveId" clId="{E7413C2C-F877-45BF-A05E-9642A932906F}" dt="2020-08-25T06:13:30.681" v="754" actId="207"/>
          <ac:spMkLst>
            <pc:docMk/>
            <pc:sldMk cId="1851236357" sldId="275"/>
            <ac:spMk id="31" creationId="{F3765B81-8051-4ED3-A6A1-70A49D566743}"/>
          </ac:spMkLst>
        </pc:spChg>
        <pc:spChg chg="add mod">
          <ac:chgData name="Abner Jimenez" userId="3c3b962ef3fd502a" providerId="LiveId" clId="{E7413C2C-F877-45BF-A05E-9642A932906F}" dt="2020-08-25T06:13:30.681" v="754" actId="207"/>
          <ac:spMkLst>
            <pc:docMk/>
            <pc:sldMk cId="1851236357" sldId="275"/>
            <ac:spMk id="35" creationId="{8BB1E729-964E-4FD2-8BCB-E0341EAFF9A6}"/>
          </ac:spMkLst>
        </pc:spChg>
        <pc:spChg chg="add mod">
          <ac:chgData name="Abner Jimenez" userId="3c3b962ef3fd502a" providerId="LiveId" clId="{E7413C2C-F877-45BF-A05E-9642A932906F}" dt="2020-08-25T06:13:30.681" v="754" actId="207"/>
          <ac:spMkLst>
            <pc:docMk/>
            <pc:sldMk cId="1851236357" sldId="275"/>
            <ac:spMk id="37" creationId="{773996A0-F6FB-47CA-8FE8-C7DAE9DA2B7F}"/>
          </ac:spMkLst>
        </pc:spChg>
        <pc:spChg chg="add mod">
          <ac:chgData name="Abner Jimenez" userId="3c3b962ef3fd502a" providerId="LiveId" clId="{E7413C2C-F877-45BF-A05E-9642A932906F}" dt="2020-08-25T06:13:30.681" v="754" actId="207"/>
          <ac:spMkLst>
            <pc:docMk/>
            <pc:sldMk cId="1851236357" sldId="275"/>
            <ac:spMk id="39" creationId="{B65F97BD-B572-4F4F-B771-54E13E89B1CC}"/>
          </ac:spMkLst>
        </pc:spChg>
      </pc:sldChg>
      <pc:sldChg chg="add del">
        <pc:chgData name="Abner Jimenez" userId="3c3b962ef3fd502a" providerId="LiveId" clId="{E7413C2C-F877-45BF-A05E-9642A932906F}" dt="2020-08-25T06:17:05.373" v="939" actId="2696"/>
        <pc:sldMkLst>
          <pc:docMk/>
          <pc:sldMk cId="2066062741" sldId="275"/>
        </pc:sldMkLst>
      </pc:sldChg>
      <pc:sldChg chg="add del">
        <pc:chgData name="Abner Jimenez" userId="3c3b962ef3fd502a" providerId="LiveId" clId="{E7413C2C-F877-45BF-A05E-9642A932906F}" dt="2020-08-25T06:17:05.373" v="939" actId="2696"/>
        <pc:sldMkLst>
          <pc:docMk/>
          <pc:sldMk cId="1026612511" sldId="276"/>
        </pc:sldMkLst>
      </pc:sldChg>
      <pc:sldChg chg="delSp modSp add del mod">
        <pc:chgData name="Abner Jimenez" userId="3c3b962ef3fd502a" providerId="LiveId" clId="{E7413C2C-F877-45BF-A05E-9642A932906F}" dt="2020-08-25T06:16:37.458" v="937" actId="2696"/>
        <pc:sldMkLst>
          <pc:docMk/>
          <pc:sldMk cId="1988945077" sldId="276"/>
        </pc:sldMkLst>
        <pc:spChg chg="mod">
          <ac:chgData name="Abner Jimenez" userId="3c3b962ef3fd502a" providerId="LiveId" clId="{E7413C2C-F877-45BF-A05E-9642A932906F}" dt="2020-08-25T06:14:20.796" v="824" actId="14100"/>
          <ac:spMkLst>
            <pc:docMk/>
            <pc:sldMk cId="1988945077" sldId="276"/>
            <ac:spMk id="27" creationId="{420F4BCD-1D51-41D7-93C3-8CD213EFC87E}"/>
          </ac:spMkLst>
        </pc:spChg>
        <pc:spChg chg="mod">
          <ac:chgData name="Abner Jimenez" userId="3c3b962ef3fd502a" providerId="LiveId" clId="{E7413C2C-F877-45BF-A05E-9642A932906F}" dt="2020-08-25T06:14:04.617" v="800" actId="20577"/>
          <ac:spMkLst>
            <pc:docMk/>
            <pc:sldMk cId="1988945077" sldId="276"/>
            <ac:spMk id="29" creationId="{C968E48A-3D29-4344-9816-34BFB2F8A4BE}"/>
          </ac:spMkLst>
        </pc:spChg>
        <pc:spChg chg="mod">
          <ac:chgData name="Abner Jimenez" userId="3c3b962ef3fd502a" providerId="LiveId" clId="{E7413C2C-F877-45BF-A05E-9642A932906F}" dt="2020-08-25T06:14:08.894" v="811" actId="20577"/>
          <ac:spMkLst>
            <pc:docMk/>
            <pc:sldMk cId="1988945077" sldId="276"/>
            <ac:spMk id="31" creationId="{F3765B81-8051-4ED3-A6A1-70A49D566743}"/>
          </ac:spMkLst>
        </pc:spChg>
        <pc:spChg chg="del mod">
          <ac:chgData name="Abner Jimenez" userId="3c3b962ef3fd502a" providerId="LiveId" clId="{E7413C2C-F877-45BF-A05E-9642A932906F}" dt="2020-08-25T06:14:17.439" v="822" actId="478"/>
          <ac:spMkLst>
            <pc:docMk/>
            <pc:sldMk cId="1988945077" sldId="276"/>
            <ac:spMk id="35" creationId="{8BB1E729-964E-4FD2-8BCB-E0341EAFF9A6}"/>
          </ac:spMkLst>
        </pc:spChg>
        <pc:spChg chg="del mod">
          <ac:chgData name="Abner Jimenez" userId="3c3b962ef3fd502a" providerId="LiveId" clId="{E7413C2C-F877-45BF-A05E-9642A932906F}" dt="2020-08-25T06:14:16.145" v="821" actId="478"/>
          <ac:spMkLst>
            <pc:docMk/>
            <pc:sldMk cId="1988945077" sldId="276"/>
            <ac:spMk id="37" creationId="{773996A0-F6FB-47CA-8FE8-C7DAE9DA2B7F}"/>
          </ac:spMkLst>
        </pc:spChg>
        <pc:spChg chg="mod">
          <ac:chgData name="Abner Jimenez" userId="3c3b962ef3fd502a" providerId="LiveId" clId="{E7413C2C-F877-45BF-A05E-9642A932906F}" dt="2020-08-25T06:14:13.625" v="820" actId="20577"/>
          <ac:spMkLst>
            <pc:docMk/>
            <pc:sldMk cId="1988945077" sldId="276"/>
            <ac:spMk id="39" creationId="{B65F97BD-B572-4F4F-B771-54E13E89B1CC}"/>
          </ac:spMkLst>
        </pc:spChg>
      </pc:sldChg>
      <pc:sldChg chg="add">
        <pc:chgData name="Abner Jimenez" userId="3c3b962ef3fd502a" providerId="LiveId" clId="{E7413C2C-F877-45BF-A05E-9642A932906F}" dt="2020-08-25T06:17:08.896" v="940"/>
        <pc:sldMkLst>
          <pc:docMk/>
          <pc:sldMk cId="3715518202" sldId="276"/>
        </pc:sldMkLst>
      </pc:sldChg>
      <pc:sldChg chg="modSp add del mod">
        <pc:chgData name="Abner Jimenez" userId="3c3b962ef3fd502a" providerId="LiveId" clId="{E7413C2C-F877-45BF-A05E-9642A932906F}" dt="2020-08-25T06:16:37.458" v="937" actId="2696"/>
        <pc:sldMkLst>
          <pc:docMk/>
          <pc:sldMk cId="2242327676" sldId="277"/>
        </pc:sldMkLst>
        <pc:spChg chg="mod">
          <ac:chgData name="Abner Jimenez" userId="3c3b962ef3fd502a" providerId="LiveId" clId="{E7413C2C-F877-45BF-A05E-9642A932906F}" dt="2020-08-25T06:15:01.937" v="882" actId="1038"/>
          <ac:spMkLst>
            <pc:docMk/>
            <pc:sldMk cId="2242327676" sldId="277"/>
            <ac:spMk id="27" creationId="{420F4BCD-1D51-41D7-93C3-8CD213EFC87E}"/>
          </ac:spMkLst>
        </pc:spChg>
        <pc:spChg chg="mod">
          <ac:chgData name="Abner Jimenez" userId="3c3b962ef3fd502a" providerId="LiveId" clId="{E7413C2C-F877-45BF-A05E-9642A932906F}" dt="2020-08-25T06:15:38.785" v="892" actId="20577"/>
          <ac:spMkLst>
            <pc:docMk/>
            <pc:sldMk cId="2242327676" sldId="277"/>
            <ac:spMk id="29" creationId="{C968E48A-3D29-4344-9816-34BFB2F8A4BE}"/>
          </ac:spMkLst>
        </pc:spChg>
        <pc:spChg chg="mod">
          <ac:chgData name="Abner Jimenez" userId="3c3b962ef3fd502a" providerId="LiveId" clId="{E7413C2C-F877-45BF-A05E-9642A932906F}" dt="2020-08-25T06:15:52.183" v="918" actId="14100"/>
          <ac:spMkLst>
            <pc:docMk/>
            <pc:sldMk cId="2242327676" sldId="277"/>
            <ac:spMk id="31" creationId="{F3765B81-8051-4ED3-A6A1-70A49D566743}"/>
          </ac:spMkLst>
        </pc:spChg>
        <pc:spChg chg="mod">
          <ac:chgData name="Abner Jimenez" userId="3c3b962ef3fd502a" providerId="LiveId" clId="{E7413C2C-F877-45BF-A05E-9642A932906F}" dt="2020-08-25T06:16:22.321" v="936" actId="20577"/>
          <ac:spMkLst>
            <pc:docMk/>
            <pc:sldMk cId="2242327676" sldId="277"/>
            <ac:spMk id="39" creationId="{B65F97BD-B572-4F4F-B771-54E13E89B1CC}"/>
          </ac:spMkLst>
        </pc:spChg>
      </pc:sldChg>
      <pc:sldChg chg="add">
        <pc:chgData name="Abner Jimenez" userId="3c3b962ef3fd502a" providerId="LiveId" clId="{E7413C2C-F877-45BF-A05E-9642A932906F}" dt="2020-08-25T06:17:08.896" v="940"/>
        <pc:sldMkLst>
          <pc:docMk/>
          <pc:sldMk cId="4114373501" sldId="277"/>
        </pc:sldMkLst>
      </pc:sldChg>
      <pc:sldChg chg="add del">
        <pc:chgData name="Abner Jimenez" userId="3c3b962ef3fd502a" providerId="LiveId" clId="{E7413C2C-F877-45BF-A05E-9642A932906F}" dt="2020-08-25T06:17:05.373" v="939" actId="2696"/>
        <pc:sldMkLst>
          <pc:docMk/>
          <pc:sldMk cId="4183125984" sldId="277"/>
        </pc:sldMkLst>
      </pc:sldChg>
      <pc:sldChg chg="addSp delSp modSp add mod delAnim">
        <pc:chgData name="Abner Jimenez" userId="3c3b962ef3fd502a" providerId="LiveId" clId="{E7413C2C-F877-45BF-A05E-9642A932906F}" dt="2020-08-25T06:24:08.480" v="1116" actId="20577"/>
        <pc:sldMkLst>
          <pc:docMk/>
          <pc:sldMk cId="2215988795" sldId="278"/>
        </pc:sldMkLst>
        <pc:spChg chg="mod">
          <ac:chgData name="Abner Jimenez" userId="3c3b962ef3fd502a" providerId="LiveId" clId="{E7413C2C-F877-45BF-A05E-9642A932906F}" dt="2020-08-25T06:21:32.768" v="1043" actId="20577"/>
          <ac:spMkLst>
            <pc:docMk/>
            <pc:sldMk cId="2215988795" sldId="278"/>
            <ac:spMk id="2" creationId="{13CA7A64-F34C-4196-82E6-D16B9C0F1D78}"/>
          </ac:spMkLst>
        </pc:spChg>
        <pc:spChg chg="mod">
          <ac:chgData name="Abner Jimenez" userId="3c3b962ef3fd502a" providerId="LiveId" clId="{E7413C2C-F877-45BF-A05E-9642A932906F}" dt="2020-08-25T06:22:35.886" v="1080" actId="14100"/>
          <ac:spMkLst>
            <pc:docMk/>
            <pc:sldMk cId="2215988795" sldId="278"/>
            <ac:spMk id="3" creationId="{FEA67AA7-9060-45E9-A677-67C32B5A6DA2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7" creationId="{CAE30626-1570-483C-9433-BE773759E923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8" creationId="{18B62877-C827-48BB-AA58-04A462178D96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9" creationId="{81527ABD-106F-4BA2-9420-2E42F208A50D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10" creationId="{8F0426F2-5180-4296-9326-6629D4389490}"/>
          </ac:spMkLst>
        </pc:spChg>
        <pc:spChg chg="add mod">
          <ac:chgData name="Abner Jimenez" userId="3c3b962ef3fd502a" providerId="LiveId" clId="{E7413C2C-F877-45BF-A05E-9642A932906F}" dt="2020-08-25T06:24:08.480" v="1116" actId="20577"/>
          <ac:spMkLst>
            <pc:docMk/>
            <pc:sldMk cId="2215988795" sldId="278"/>
            <ac:spMk id="12" creationId="{8F944D86-C26E-4840-A5B0-700D9F7636E0}"/>
          </ac:spMkLst>
        </pc:spChg>
        <pc:spChg chg="del">
          <ac:chgData name="Abner Jimenez" userId="3c3b962ef3fd502a" providerId="LiveId" clId="{E7413C2C-F877-45BF-A05E-9642A932906F}" dt="2020-08-25T06:22:19.394" v="1075" actId="21"/>
          <ac:spMkLst>
            <pc:docMk/>
            <pc:sldMk cId="2215988795" sldId="278"/>
            <ac:spMk id="19" creationId="{F3D85701-E56B-47F2-9F43-EFBAE5B742BD}"/>
          </ac:spMkLst>
        </pc:spChg>
        <pc:spChg chg="del">
          <ac:chgData name="Abner Jimenez" userId="3c3b962ef3fd502a" providerId="LiveId" clId="{E7413C2C-F877-45BF-A05E-9642A932906F}" dt="2020-08-25T06:23:32.520" v="1086" actId="478"/>
          <ac:spMkLst>
            <pc:docMk/>
            <pc:sldMk cId="2215988795" sldId="278"/>
            <ac:spMk id="21" creationId="{32173105-3B37-455A-B1DE-87BDD5B31E04}"/>
          </ac:spMkLst>
        </pc:spChg>
        <pc:spChg chg="del">
          <ac:chgData name="Abner Jimenez" userId="3c3b962ef3fd502a" providerId="LiveId" clId="{E7413C2C-F877-45BF-A05E-9642A932906F}" dt="2020-08-25T06:21:04.053" v="1030" actId="478"/>
          <ac:spMkLst>
            <pc:docMk/>
            <pc:sldMk cId="2215988795" sldId="278"/>
            <ac:spMk id="27" creationId="{420F4BCD-1D51-41D7-93C3-8CD213EFC87E}"/>
          </ac:spMkLst>
        </pc:spChg>
        <pc:spChg chg="del">
          <ac:chgData name="Abner Jimenez" userId="3c3b962ef3fd502a" providerId="LiveId" clId="{E7413C2C-F877-45BF-A05E-9642A932906F}" dt="2020-08-25T06:23:34.472" v="1087" actId="478"/>
          <ac:spMkLst>
            <pc:docMk/>
            <pc:sldMk cId="2215988795" sldId="278"/>
            <ac:spMk id="42" creationId="{EEBB3AC5-FD0E-475B-8BD1-87EB6AAC0D9A}"/>
          </ac:spMkLst>
        </pc:spChg>
        <pc:spChg chg="del">
          <ac:chgData name="Abner Jimenez" userId="3c3b962ef3fd502a" providerId="LiveId" clId="{E7413C2C-F877-45BF-A05E-9642A932906F}" dt="2020-08-25T06:23:36.234" v="1088" actId="478"/>
          <ac:spMkLst>
            <pc:docMk/>
            <pc:sldMk cId="2215988795" sldId="278"/>
            <ac:spMk id="44" creationId="{85F5EFC2-8183-4452-953D-F27D024D08E1}"/>
          </ac:spMkLst>
        </pc:spChg>
        <pc:spChg chg="del">
          <ac:chgData name="Abner Jimenez" userId="3c3b962ef3fd502a" providerId="LiveId" clId="{E7413C2C-F877-45BF-A05E-9642A932906F}" dt="2020-08-25T06:23:37.853" v="1089" actId="478"/>
          <ac:spMkLst>
            <pc:docMk/>
            <pc:sldMk cId="2215988795" sldId="278"/>
            <ac:spMk id="48" creationId="{C35E33C5-8EB2-4CBD-B008-03F830A51339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57" creationId="{BD920328-DF38-4442-8E6C-AB13C95777AE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63" creationId="{CB618FAC-0F17-489D-9B6F-06E2DB88FD68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65" creationId="{26ADBEB0-6494-4ED2-A99D-86CF68E45208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67" creationId="{8D246489-4253-4B5F-BF8B-5D31B485D940}"/>
          </ac:spMkLst>
        </pc:spChg>
        <pc:spChg chg="add mod">
          <ac:chgData name="Abner Jimenez" userId="3c3b962ef3fd502a" providerId="LiveId" clId="{E7413C2C-F877-45BF-A05E-9642A932906F}" dt="2020-08-25T06:23:04.592" v="1085" actId="1076"/>
          <ac:spMkLst>
            <pc:docMk/>
            <pc:sldMk cId="2215988795" sldId="278"/>
            <ac:spMk id="68" creationId="{15AD5A57-B7C5-4507-A838-294194FD45F8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69" creationId="{0EE13498-49F5-4875-9DCD-3C3AF371357C}"/>
          </ac:spMkLst>
        </pc:spChg>
        <pc:spChg chg="add mod">
          <ac:chgData name="Abner Jimenez" userId="3c3b962ef3fd502a" providerId="LiveId" clId="{E7413C2C-F877-45BF-A05E-9642A932906F}" dt="2020-08-25T06:23:04.592" v="1085" actId="1076"/>
          <ac:spMkLst>
            <pc:docMk/>
            <pc:sldMk cId="2215988795" sldId="278"/>
            <ac:spMk id="70" creationId="{EF0AA0A4-ECA0-4D45-A409-DC361D255128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71" creationId="{41C1E66C-8819-4ED8-A179-2714008C3C0A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75" creationId="{DE7B1580-CF8D-461E-ACF7-3F6183344AC8}"/>
          </ac:spMkLst>
        </pc:spChg>
        <pc:spChg chg="add mod">
          <ac:chgData name="Abner Jimenez" userId="3c3b962ef3fd502a" providerId="LiveId" clId="{E7413C2C-F877-45BF-A05E-9642A932906F}" dt="2020-08-25T06:23:04.592" v="1085" actId="1076"/>
          <ac:spMkLst>
            <pc:docMk/>
            <pc:sldMk cId="2215988795" sldId="278"/>
            <ac:spMk id="76" creationId="{90CBFA01-69C2-4ACF-AB7E-A766C2524B2E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77" creationId="{035824AF-A3AA-4D0A-A64F-B28DDD2996FE}"/>
          </ac:spMkLst>
        </pc:spChg>
        <pc:spChg chg="add mod">
          <ac:chgData name="Abner Jimenez" userId="3c3b962ef3fd502a" providerId="LiveId" clId="{E7413C2C-F877-45BF-A05E-9642A932906F}" dt="2020-08-25T06:23:04.592" v="1085" actId="1076"/>
          <ac:spMkLst>
            <pc:docMk/>
            <pc:sldMk cId="2215988795" sldId="278"/>
            <ac:spMk id="78" creationId="{65DC2BCD-9C09-40D2-B6F8-2C1F7A078862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79" creationId="{762F8654-31C2-4066-B19E-B7FBADEDC822}"/>
          </ac:spMkLst>
        </pc:spChg>
        <pc:spChg chg="add mod">
          <ac:chgData name="Abner Jimenez" userId="3c3b962ef3fd502a" providerId="LiveId" clId="{E7413C2C-F877-45BF-A05E-9642A932906F}" dt="2020-08-25T06:23:04.592" v="1085" actId="1076"/>
          <ac:spMkLst>
            <pc:docMk/>
            <pc:sldMk cId="2215988795" sldId="278"/>
            <ac:spMk id="80" creationId="{DDA7D31C-9C02-4A6B-8AD8-EE7C19A60C2B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81" creationId="{73EA47E7-A2F7-450B-B0DD-FD310DE8247B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83" creationId="{BFD235DA-E789-4E62-BC4A-1A906A32CA79}"/>
          </ac:spMkLst>
        </pc:spChg>
        <pc:spChg chg="del">
          <ac:chgData name="Abner Jimenez" userId="3c3b962ef3fd502a" providerId="LiveId" clId="{E7413C2C-F877-45BF-A05E-9642A932906F}" dt="2020-08-25T06:22:45.859" v="1082" actId="478"/>
          <ac:spMkLst>
            <pc:docMk/>
            <pc:sldMk cId="2215988795" sldId="278"/>
            <ac:spMk id="85" creationId="{BA721B0C-C80B-43CE-B7D1-9B7CCDE904AA}"/>
          </ac:spMkLst>
        </pc:spChg>
        <pc:spChg chg="del mod">
          <ac:chgData name="Abner Jimenez" userId="3c3b962ef3fd502a" providerId="LiveId" clId="{E7413C2C-F877-45BF-A05E-9642A932906F}" dt="2020-08-25T06:23:50.124" v="1094" actId="478"/>
          <ac:spMkLst>
            <pc:docMk/>
            <pc:sldMk cId="2215988795" sldId="278"/>
            <ac:spMk id="86" creationId="{D70A7C15-D475-4121-A55F-277418C87542}"/>
          </ac:spMkLst>
        </pc:spChg>
        <pc:grpChg chg="del">
          <ac:chgData name="Abner Jimenez" userId="3c3b962ef3fd502a" providerId="LiveId" clId="{E7413C2C-F877-45BF-A05E-9642A932906F}" dt="2020-08-25T06:22:45.859" v="1082" actId="478"/>
          <ac:grpSpMkLst>
            <pc:docMk/>
            <pc:sldMk cId="2215988795" sldId="278"/>
            <ac:grpSpMk id="110" creationId="{873A1894-2EA5-44DB-A132-D4B71F22E34A}"/>
          </ac:grpSpMkLst>
        </pc:grpChg>
        <pc:grpChg chg="del">
          <ac:chgData name="Abner Jimenez" userId="3c3b962ef3fd502a" providerId="LiveId" clId="{E7413C2C-F877-45BF-A05E-9642A932906F}" dt="2020-08-25T06:22:45.859" v="1082" actId="478"/>
          <ac:grpSpMkLst>
            <pc:docMk/>
            <pc:sldMk cId="2215988795" sldId="278"/>
            <ac:grpSpMk id="113" creationId="{D3CD2AA9-B7D8-4BA8-BF1E-D88C6DE550B9}"/>
          </ac:grpSpMkLst>
        </pc:grpChg>
        <pc:picChg chg="del">
          <ac:chgData name="Abner Jimenez" userId="3c3b962ef3fd502a" providerId="LiveId" clId="{E7413C2C-F877-45BF-A05E-9642A932906F}" dt="2020-08-25T06:22:45.859" v="1082" actId="478"/>
          <ac:picMkLst>
            <pc:docMk/>
            <pc:sldMk cId="2215988795" sldId="278"/>
            <ac:picMk id="4" creationId="{919EAC0F-0DCF-4B92-BF2B-F2951381958B}"/>
          </ac:picMkLst>
        </pc:picChg>
        <pc:picChg chg="add mod ord">
          <ac:chgData name="Abner Jimenez" userId="3c3b962ef3fd502a" providerId="LiveId" clId="{E7413C2C-F877-45BF-A05E-9642A932906F}" dt="2020-08-25T06:22:48.884" v="1083" actId="1035"/>
          <ac:picMkLst>
            <pc:docMk/>
            <pc:sldMk cId="2215988795" sldId="278"/>
            <ac:picMk id="5" creationId="{FD4EA7F8-8FC5-4769-939A-3300EDE8397F}"/>
          </ac:picMkLst>
        </pc:picChg>
        <pc:picChg chg="add mod">
          <ac:chgData name="Abner Jimenez" userId="3c3b962ef3fd502a" providerId="LiveId" clId="{E7413C2C-F877-45BF-A05E-9642A932906F}" dt="2020-08-25T06:22:43.062" v="1081" actId="1076"/>
          <ac:picMkLst>
            <pc:docMk/>
            <pc:sldMk cId="2215988795" sldId="278"/>
            <ac:picMk id="6" creationId="{D406DAEE-F463-4FA4-B817-AEF007CD2B86}"/>
          </ac:picMkLst>
        </pc:picChg>
        <pc:picChg chg="add mod">
          <ac:chgData name="Abner Jimenez" userId="3c3b962ef3fd502a" providerId="LiveId" clId="{E7413C2C-F877-45BF-A05E-9642A932906F}" dt="2020-08-25T06:23:44.502" v="1092" actId="14100"/>
          <ac:picMkLst>
            <pc:docMk/>
            <pc:sldMk cId="2215988795" sldId="278"/>
            <ac:picMk id="13" creationId="{BF5F3644-75CD-42F7-89C1-A7EDCBB3E0AF}"/>
          </ac:picMkLst>
        </pc:picChg>
        <pc:picChg chg="del">
          <ac:chgData name="Abner Jimenez" userId="3c3b962ef3fd502a" providerId="LiveId" clId="{E7413C2C-F877-45BF-A05E-9642A932906F}" dt="2020-08-25T06:22:19.394" v="1075" actId="21"/>
          <ac:picMkLst>
            <pc:docMk/>
            <pc:sldMk cId="2215988795" sldId="278"/>
            <ac:picMk id="15" creationId="{219C0CA8-0376-4018-9F6E-50FAEFE5B819}"/>
          </ac:picMkLst>
        </pc:picChg>
        <pc:picChg chg="del">
          <ac:chgData name="Abner Jimenez" userId="3c3b962ef3fd502a" providerId="LiveId" clId="{E7413C2C-F877-45BF-A05E-9642A932906F}" dt="2020-08-25T06:21:25.738" v="1034" actId="478"/>
          <ac:picMkLst>
            <pc:docMk/>
            <pc:sldMk cId="2215988795" sldId="278"/>
            <ac:picMk id="24" creationId="{414534DB-CAE3-4689-BDBD-E48F9196A83A}"/>
          </ac:picMkLst>
        </pc:picChg>
        <pc:picChg chg="del">
          <ac:chgData name="Abner Jimenez" userId="3c3b962ef3fd502a" providerId="LiveId" clId="{E7413C2C-F877-45BF-A05E-9642A932906F}" dt="2020-08-25T06:22:45.859" v="1082" actId="478"/>
          <ac:picMkLst>
            <pc:docMk/>
            <pc:sldMk cId="2215988795" sldId="278"/>
            <ac:picMk id="30" creationId="{612C446F-800D-4FE6-84DC-0854B70C0703}"/>
          </ac:picMkLst>
        </pc:picChg>
        <pc:picChg chg="del">
          <ac:chgData name="Abner Jimenez" userId="3c3b962ef3fd502a" providerId="LiveId" clId="{E7413C2C-F877-45BF-A05E-9642A932906F}" dt="2020-08-25T06:22:45.859" v="1082" actId="478"/>
          <ac:picMkLst>
            <pc:docMk/>
            <pc:sldMk cId="2215988795" sldId="278"/>
            <ac:picMk id="32" creationId="{7927B4D0-5C36-40E5-8F27-B1474C94CFCC}"/>
          </ac:picMkLst>
        </pc:picChg>
        <pc:picChg chg="del">
          <ac:chgData name="Abner Jimenez" userId="3c3b962ef3fd502a" providerId="LiveId" clId="{E7413C2C-F877-45BF-A05E-9642A932906F}" dt="2020-08-25T06:22:45.859" v="1082" actId="478"/>
          <ac:picMkLst>
            <pc:docMk/>
            <pc:sldMk cId="2215988795" sldId="278"/>
            <ac:picMk id="33" creationId="{FC3505BB-D76A-496C-BB2A-765F34982F39}"/>
          </ac:picMkLst>
        </pc:picChg>
        <pc:picChg chg="del">
          <ac:chgData name="Abner Jimenez" userId="3c3b962ef3fd502a" providerId="LiveId" clId="{E7413C2C-F877-45BF-A05E-9642A932906F}" dt="2020-08-25T06:22:45.859" v="1082" actId="478"/>
          <ac:picMkLst>
            <pc:docMk/>
            <pc:sldMk cId="2215988795" sldId="278"/>
            <ac:picMk id="38" creationId="{CC27F3A1-460D-44EF-AD07-3C392E178F9B}"/>
          </ac:picMkLst>
        </pc:picChg>
        <pc:picChg chg="del">
          <ac:chgData name="Abner Jimenez" userId="3c3b962ef3fd502a" providerId="LiveId" clId="{E7413C2C-F877-45BF-A05E-9642A932906F}" dt="2020-08-25T06:22:45.859" v="1082" actId="478"/>
          <ac:picMkLst>
            <pc:docMk/>
            <pc:sldMk cId="2215988795" sldId="278"/>
            <ac:picMk id="40" creationId="{4BA94BE0-8FDB-459E-8722-C45C16C44734}"/>
          </ac:picMkLst>
        </pc:picChg>
        <pc:picChg chg="del">
          <ac:chgData name="Abner Jimenez" userId="3c3b962ef3fd502a" providerId="LiveId" clId="{E7413C2C-F877-45BF-A05E-9642A932906F}" dt="2020-08-25T06:22:45.859" v="1082" actId="478"/>
          <ac:picMkLst>
            <pc:docMk/>
            <pc:sldMk cId="2215988795" sldId="278"/>
            <ac:picMk id="51" creationId="{AE20C69C-F557-4EB2-9E2B-69FFA322DBBD}"/>
          </ac:picMkLst>
        </pc:picChg>
        <pc:picChg chg="del">
          <ac:chgData name="Abner Jimenez" userId="3c3b962ef3fd502a" providerId="LiveId" clId="{E7413C2C-F877-45BF-A05E-9642A932906F}" dt="2020-08-25T06:22:45.859" v="1082" actId="478"/>
          <ac:picMkLst>
            <pc:docMk/>
            <pc:sldMk cId="2215988795" sldId="278"/>
            <ac:picMk id="53" creationId="{DC50830A-0F27-4632-83E2-D2B8CBF941AC}"/>
          </ac:picMkLst>
        </pc:picChg>
        <pc:picChg chg="del">
          <ac:chgData name="Abner Jimenez" userId="3c3b962ef3fd502a" providerId="LiveId" clId="{E7413C2C-F877-45BF-A05E-9642A932906F}" dt="2020-08-25T06:22:45.859" v="1082" actId="478"/>
          <ac:picMkLst>
            <pc:docMk/>
            <pc:sldMk cId="2215988795" sldId="278"/>
            <ac:picMk id="55" creationId="{61FB3377-CE58-4722-870F-C129772CC9B8}"/>
          </ac:picMkLst>
        </pc:picChg>
        <pc:picChg chg="add mod">
          <ac:chgData name="Abner Jimenez" userId="3c3b962ef3fd502a" providerId="LiveId" clId="{E7413C2C-F877-45BF-A05E-9642A932906F}" dt="2020-08-25T06:23:04.592" v="1085" actId="1076"/>
          <ac:picMkLst>
            <pc:docMk/>
            <pc:sldMk cId="2215988795" sldId="278"/>
            <ac:picMk id="74" creationId="{02126676-04F4-4696-8233-AC06AE187EC0}"/>
          </ac:picMkLst>
        </pc:picChg>
        <pc:picChg chg="add mod">
          <ac:chgData name="Abner Jimenez" userId="3c3b962ef3fd502a" providerId="LiveId" clId="{E7413C2C-F877-45BF-A05E-9642A932906F}" dt="2020-08-25T06:23:04.592" v="1085" actId="1076"/>
          <ac:picMkLst>
            <pc:docMk/>
            <pc:sldMk cId="2215988795" sldId="278"/>
            <ac:picMk id="82" creationId="{29BBB451-1162-4A6F-A35D-8B80E99A345D}"/>
          </ac:picMkLst>
        </pc:picChg>
        <pc:cxnChg chg="add mod">
          <ac:chgData name="Abner Jimenez" userId="3c3b962ef3fd502a" providerId="LiveId" clId="{E7413C2C-F877-45BF-A05E-9642A932906F}" dt="2020-08-25T06:23:04.592" v="1085" actId="1076"/>
          <ac:cxnSpMkLst>
            <pc:docMk/>
            <pc:sldMk cId="2215988795" sldId="278"/>
            <ac:cxnSpMk id="72" creationId="{FF69FD83-B68F-4ADA-AA2E-D9A4A0EA531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95781"/>
            <a:ext cx="10363200" cy="382016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763261"/>
            <a:ext cx="9144000" cy="264921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8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66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84200"/>
            <a:ext cx="262890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84200"/>
            <a:ext cx="773430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9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6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35583"/>
            <a:ext cx="10515600" cy="456437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343143"/>
            <a:ext cx="10515600" cy="24002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2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21000"/>
            <a:ext cx="518160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921000"/>
            <a:ext cx="518160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2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2"/>
            <a:ext cx="1051560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689861"/>
            <a:ext cx="5157787" cy="131825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008120"/>
            <a:ext cx="5157787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689861"/>
            <a:ext cx="5183188" cy="131825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008120"/>
            <a:ext cx="5183188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9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56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7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56032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79882"/>
            <a:ext cx="6172200" cy="779780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91840"/>
            <a:ext cx="3932237" cy="6098541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6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56032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79882"/>
            <a:ext cx="6172200" cy="77978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91840"/>
            <a:ext cx="3932237" cy="6098541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1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84202"/>
            <a:ext cx="1051560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921000"/>
            <a:ext cx="1051560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170162"/>
            <a:ext cx="27432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2D4AD-1F1F-4A0D-9876-16B7CFF52750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170162"/>
            <a:ext cx="41148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170162"/>
            <a:ext cx="27432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277BD-D7B6-4A43-BB68-D17B3217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173105-3B37-455A-B1DE-87BDD5B31E04}"/>
              </a:ext>
            </a:extLst>
          </p:cNvPr>
          <p:cNvSpPr/>
          <p:nvPr/>
        </p:nvSpPr>
        <p:spPr>
          <a:xfrm>
            <a:off x="0" y="9176657"/>
            <a:ext cx="12192000" cy="17961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07252-A829-4829-89C5-2E402EEB6733}"/>
              </a:ext>
            </a:extLst>
          </p:cNvPr>
          <p:cNvSpPr/>
          <p:nvPr/>
        </p:nvSpPr>
        <p:spPr>
          <a:xfrm>
            <a:off x="0" y="354330"/>
            <a:ext cx="12192000" cy="419100"/>
          </a:xfrm>
          <a:prstGeom prst="rect">
            <a:avLst/>
          </a:prstGeom>
          <a:solidFill>
            <a:srgbClr val="201C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FC53161-4999-49A5-A51E-EEE9A6D8DD19}"/>
              </a:ext>
            </a:extLst>
          </p:cNvPr>
          <p:cNvSpPr txBox="1"/>
          <p:nvPr/>
        </p:nvSpPr>
        <p:spPr>
          <a:xfrm>
            <a:off x="2804296" y="437225"/>
            <a:ext cx="1280025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Data Intelligence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6CFE4E01-4EAE-46E6-9FC4-A4649FB66C57}"/>
              </a:ext>
            </a:extLst>
          </p:cNvPr>
          <p:cNvSpPr txBox="1"/>
          <p:nvPr/>
        </p:nvSpPr>
        <p:spPr>
          <a:xfrm>
            <a:off x="4103668" y="437225"/>
            <a:ext cx="77313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Sectores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667B6FC-D895-4E24-BE44-5FB1C7EA2A02}"/>
              </a:ext>
            </a:extLst>
          </p:cNvPr>
          <p:cNvSpPr txBox="1"/>
          <p:nvPr/>
        </p:nvSpPr>
        <p:spPr>
          <a:xfrm>
            <a:off x="6643622" y="437225"/>
            <a:ext cx="1044958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Contáctanos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A81A897A-2C86-4AE0-9F68-B8B743266191}"/>
              </a:ext>
            </a:extLst>
          </p:cNvPr>
          <p:cNvSpPr txBox="1"/>
          <p:nvPr/>
        </p:nvSpPr>
        <p:spPr>
          <a:xfrm>
            <a:off x="7627668" y="437225"/>
            <a:ext cx="93721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Novedades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D594EA38-DE36-43AD-ABDD-27D33040F52A}"/>
              </a:ext>
            </a:extLst>
          </p:cNvPr>
          <p:cNvSpPr txBox="1"/>
          <p:nvPr/>
        </p:nvSpPr>
        <p:spPr>
          <a:xfrm>
            <a:off x="2141220" y="432145"/>
            <a:ext cx="64770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Inicio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D4ED09D-5FDA-4DF0-A6BE-7FBFCE0B815D}"/>
              </a:ext>
            </a:extLst>
          </p:cNvPr>
          <p:cNvSpPr txBox="1"/>
          <p:nvPr/>
        </p:nvSpPr>
        <p:spPr>
          <a:xfrm>
            <a:off x="5034280" y="432145"/>
            <a:ext cx="156464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 &amp; </a:t>
            </a: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Servicios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D900052-72E9-464B-8725-BAB4102F3BF5}"/>
              </a:ext>
            </a:extLst>
          </p:cNvPr>
          <p:cNvSpPr/>
          <p:nvPr/>
        </p:nvSpPr>
        <p:spPr>
          <a:xfrm flipH="1" flipV="1">
            <a:off x="6504940" y="54990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7598ABE-7336-4929-88C0-4A053E1130A7}"/>
              </a:ext>
            </a:extLst>
          </p:cNvPr>
          <p:cNvSpPr/>
          <p:nvPr/>
        </p:nvSpPr>
        <p:spPr>
          <a:xfrm flipH="1" flipV="1">
            <a:off x="4795520" y="55498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1066B7-0E73-4E39-BD0C-B33DDEA65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4732" r="96178">
                        <a14:foregroundMark x1="29390" y1="29630" x2="28844" y2="25397"/>
                        <a14:foregroundMark x1="4732" y1="41270" x2="7552" y2="43386"/>
                        <a14:foregroundMark x1="10009" y1="56085" x2="11101" y2="46032"/>
                        <a14:foregroundMark x1="17561" y1="52910" x2="17652" y2="41799"/>
                        <a14:foregroundMark x1="21565" y1="56085" x2="23112" y2="53439"/>
                        <a14:foregroundMark x1="33849" y1="57672" x2="33940" y2="46032"/>
                        <a14:foregroundMark x1="35669" y1="56085" x2="35669" y2="41799"/>
                        <a14:foregroundMark x1="43767" y1="55026" x2="44404" y2="44444"/>
                        <a14:foregroundMark x1="50955" y1="50265" x2="49682" y2="50265"/>
                        <a14:foregroundMark x1="56324" y1="60317" x2="55050" y2="57672"/>
                        <a14:foregroundMark x1="63330" y1="57672" x2="61510" y2="57672"/>
                        <a14:foregroundMark x1="64877" y1="56614" x2="64604" y2="45503"/>
                        <a14:foregroundMark x1="70792" y1="59259" x2="68517" y2="57672"/>
                        <a14:foregroundMark x1="76888" y1="50265" x2="74613" y2="50265"/>
                        <a14:foregroundMark x1="79436" y1="51852" x2="79436" y2="46032"/>
                        <a14:foregroundMark x1="88990" y1="56614" x2="87352" y2="58730"/>
                        <a14:foregroundMark x1="96178" y1="50265" x2="94177" y2="50794"/>
                        <a14:foregroundMark x1="29208" y1="79365" x2="29390" y2="65079"/>
                        <a14:foregroundMark x1="26297" y1="85185" x2="27571" y2="8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8" y="453390"/>
            <a:ext cx="1571694" cy="27029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EE5BFD8C-3058-4860-B9E7-97A7F170B306}"/>
              </a:ext>
            </a:extLst>
          </p:cNvPr>
          <p:cNvSpPr txBox="1"/>
          <p:nvPr/>
        </p:nvSpPr>
        <p:spPr>
          <a:xfrm>
            <a:off x="11087148" y="421985"/>
            <a:ext cx="9219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Mi Usuario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EBF088-41A0-4A4C-A1AD-CFDDCCB645A0}"/>
              </a:ext>
            </a:extLst>
          </p:cNvPr>
          <p:cNvSpPr/>
          <p:nvPr/>
        </p:nvSpPr>
        <p:spPr>
          <a:xfrm flipH="1" flipV="1">
            <a:off x="11915140" y="53466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922A7466-5B77-420A-A1CB-5E9501AA2378}"/>
              </a:ext>
            </a:extLst>
          </p:cNvPr>
          <p:cNvSpPr txBox="1"/>
          <p:nvPr/>
        </p:nvSpPr>
        <p:spPr>
          <a:xfrm>
            <a:off x="10363248" y="421985"/>
            <a:ext cx="8457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Regístrate</a:t>
            </a:r>
          </a:p>
        </p:txBody>
      </p:sp>
      <p:pic>
        <p:nvPicPr>
          <p:cNvPr id="24" name="video-fondo-home">
            <a:hlinkClick r:id="" action="ppaction://media"/>
            <a:extLst>
              <a:ext uri="{FF2B5EF4-FFF2-40B4-BE49-F238E27FC236}">
                <a16:creationId xmlns:a16="http://schemas.microsoft.com/office/drawing/2014/main" id="{414534DB-CAE3-4689-BDBD-E48F9196A8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783771"/>
            <a:ext cx="12193365" cy="3686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A7A64-F34C-4196-82E6-D16B9C0F1D78}"/>
              </a:ext>
            </a:extLst>
          </p:cNvPr>
          <p:cNvSpPr txBox="1"/>
          <p:nvPr/>
        </p:nvSpPr>
        <p:spPr>
          <a:xfrm>
            <a:off x="1531621" y="1224916"/>
            <a:ext cx="455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Abadi Extra Light" panose="020B0204020104020204" pitchFamily="34" charset="0"/>
              </a:rPr>
              <a:t>Data Intelligence</a:t>
            </a:r>
            <a:endParaRPr lang="en-US" sz="48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67AA7-9060-45E9-A677-67C32B5A6DA2}"/>
              </a:ext>
            </a:extLst>
          </p:cNvPr>
          <p:cNvSpPr txBox="1"/>
          <p:nvPr/>
        </p:nvSpPr>
        <p:spPr>
          <a:xfrm>
            <a:off x="1554480" y="2005966"/>
            <a:ext cx="6225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Accede a datos listos para ser utilizados de forma inmediata en procesos de toma de decisiones, ofrecidos bajo el enfoque de datos como servicio (</a:t>
            </a:r>
            <a:r>
              <a:rPr lang="es-MX" sz="1200" dirty="0" err="1">
                <a:solidFill>
                  <a:schemeClr val="bg1"/>
                </a:solidFill>
              </a:rPr>
              <a:t>DaaS</a:t>
            </a:r>
            <a:r>
              <a:rPr lang="es-MX" sz="1200" dirty="0">
                <a:solidFill>
                  <a:schemeClr val="bg1"/>
                </a:solidFill>
              </a:rPr>
              <a:t>: Data As A Service). Cada segundo nuestros sistemas recopilan, cruzan, analizan,  y dejan accesible a nuestros usuarios millones de datos extraídos de diferentes fuentes.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9C0CA8-0376-4018-9F6E-50FAEFE5B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007" y="3000003"/>
            <a:ext cx="1396105" cy="4755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D85701-E56B-47F2-9F43-EFBAE5B742BD}"/>
              </a:ext>
            </a:extLst>
          </p:cNvPr>
          <p:cNvSpPr txBox="1"/>
          <p:nvPr/>
        </p:nvSpPr>
        <p:spPr>
          <a:xfrm>
            <a:off x="1726663" y="3068371"/>
            <a:ext cx="1100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Conócenos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EAC0F-0DCF-4B92-BF2B-F295138195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757" r="90459" b="1"/>
          <a:stretch/>
        </p:blipFill>
        <p:spPr>
          <a:xfrm>
            <a:off x="1528763" y="5746839"/>
            <a:ext cx="947738" cy="3037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E30626-1570-483C-9433-BE773759E923}"/>
              </a:ext>
            </a:extLst>
          </p:cNvPr>
          <p:cNvSpPr txBox="1"/>
          <p:nvPr/>
        </p:nvSpPr>
        <p:spPr>
          <a:xfrm>
            <a:off x="1562101" y="4712971"/>
            <a:ext cx="354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Plataformas recientes</a:t>
            </a:r>
            <a:endParaRPr lang="en-US" sz="2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62877-C827-48BB-AA58-04A462178D96}"/>
              </a:ext>
            </a:extLst>
          </p:cNvPr>
          <p:cNvSpPr txBox="1"/>
          <p:nvPr/>
        </p:nvSpPr>
        <p:spPr>
          <a:xfrm>
            <a:off x="6600826" y="4712971"/>
            <a:ext cx="383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Productos desatacados</a:t>
            </a:r>
            <a:endParaRPr lang="en-US" sz="2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27ABD-106F-4BA2-9420-2E42F208A50D}"/>
              </a:ext>
            </a:extLst>
          </p:cNvPr>
          <p:cNvSpPr txBox="1"/>
          <p:nvPr/>
        </p:nvSpPr>
        <p:spPr>
          <a:xfrm>
            <a:off x="1571626" y="5149758"/>
            <a:ext cx="3545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Conectamos datos multifuente para que los puedas visualizar en solo sitio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426F2-5180-4296-9326-6629D4389490}"/>
              </a:ext>
            </a:extLst>
          </p:cNvPr>
          <p:cNvSpPr txBox="1"/>
          <p:nvPr/>
        </p:nvSpPr>
        <p:spPr>
          <a:xfrm>
            <a:off x="6638926" y="5102133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Set de datos en información listo para que los puedas usar en tus proyectos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0" name="Imagen 55">
            <a:extLst>
              <a:ext uri="{FF2B5EF4-FFF2-40B4-BE49-F238E27FC236}">
                <a16:creationId xmlns:a16="http://schemas.microsoft.com/office/drawing/2014/main" id="{612C446F-800D-4FE6-84DC-0854B70C07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86" t="25043" r="85798"/>
          <a:stretch/>
        </p:blipFill>
        <p:spPr>
          <a:xfrm>
            <a:off x="1632855" y="5802456"/>
            <a:ext cx="827316" cy="2869274"/>
          </a:xfrm>
          <a:prstGeom prst="rect">
            <a:avLst/>
          </a:prstGeom>
        </p:spPr>
      </p:pic>
      <p:pic>
        <p:nvPicPr>
          <p:cNvPr id="32" name="Imagen 55">
            <a:extLst>
              <a:ext uri="{FF2B5EF4-FFF2-40B4-BE49-F238E27FC236}">
                <a16:creationId xmlns:a16="http://schemas.microsoft.com/office/drawing/2014/main" id="{7927B4D0-5C36-40E5-8F27-B1474C94CFC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674" t="24716" r="34734" b="3569"/>
          <a:stretch/>
        </p:blipFill>
        <p:spPr>
          <a:xfrm>
            <a:off x="6553198" y="5799730"/>
            <a:ext cx="925288" cy="2854050"/>
          </a:xfrm>
          <a:prstGeom prst="rect">
            <a:avLst/>
          </a:prstGeom>
        </p:spPr>
      </p:pic>
      <p:pic>
        <p:nvPicPr>
          <p:cNvPr id="33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FC3505BB-D76A-496C-BB2A-765F34982F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135" y="5978387"/>
            <a:ext cx="540000" cy="540000"/>
          </a:xfrm>
          <a:prstGeom prst="rect">
            <a:avLst/>
          </a:prstGeom>
        </p:spPr>
      </p:pic>
      <p:pic>
        <p:nvPicPr>
          <p:cNvPr id="38" name="Imagen 81" descr="Imagen que contiene bola&#10;&#10;Descripción generada automáticamente">
            <a:extLst>
              <a:ext uri="{FF2B5EF4-FFF2-40B4-BE49-F238E27FC236}">
                <a16:creationId xmlns:a16="http://schemas.microsoft.com/office/drawing/2014/main" id="{CC27F3A1-460D-44EF-AD07-3C392E178F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84" y="6889158"/>
            <a:ext cx="540000" cy="540000"/>
          </a:xfrm>
          <a:prstGeom prst="rect">
            <a:avLst/>
          </a:prstGeom>
        </p:spPr>
      </p:pic>
      <p:pic>
        <p:nvPicPr>
          <p:cNvPr id="40" name="Imagen 75" descr="Imagen que contiene tabla, sostener, computadora, plato&#10;&#10;Descripción generada automáticamente">
            <a:extLst>
              <a:ext uri="{FF2B5EF4-FFF2-40B4-BE49-F238E27FC236}">
                <a16:creationId xmlns:a16="http://schemas.microsoft.com/office/drawing/2014/main" id="{4BA94BE0-8FDB-459E-8722-C45C16C447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58" y="7825329"/>
            <a:ext cx="540000" cy="54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EBB3AC5-FD0E-475B-8BD1-87EB6AAC0D9A}"/>
              </a:ext>
            </a:extLst>
          </p:cNvPr>
          <p:cNvSpPr txBox="1"/>
          <p:nvPr/>
        </p:nvSpPr>
        <p:spPr>
          <a:xfrm>
            <a:off x="479426" y="9533891"/>
            <a:ext cx="895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Más de 5,000 usuarios </a:t>
            </a:r>
            <a:r>
              <a:rPr lang="es-MX" sz="2400" dirty="0">
                <a:solidFill>
                  <a:srgbClr val="2C3330"/>
                </a:solidFill>
                <a:latin typeface="Abadi Extra Light" panose="020B0204020104020204" pitchFamily="34" charset="0"/>
              </a:rPr>
              <a:t>consultaron nuestra plataforma en el último mes</a:t>
            </a:r>
            <a:endParaRPr lang="en-US" sz="2400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F5EFC2-8183-4452-953D-F27D024D08E1}"/>
              </a:ext>
            </a:extLst>
          </p:cNvPr>
          <p:cNvSpPr txBox="1"/>
          <p:nvPr/>
        </p:nvSpPr>
        <p:spPr>
          <a:xfrm>
            <a:off x="495300" y="9965691"/>
            <a:ext cx="661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2C3330"/>
                </a:solidFill>
                <a:latin typeface="Abadi Extra Light" panose="020B0204020104020204" pitchFamily="34" charset="0"/>
              </a:rPr>
              <a:t>Únase a nuestra comunidad de usuarios</a:t>
            </a:r>
            <a:endParaRPr lang="en-US" sz="2000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8" name="Flowchart: Terminator 47">
            <a:extLst>
              <a:ext uri="{FF2B5EF4-FFF2-40B4-BE49-F238E27FC236}">
                <a16:creationId xmlns:a16="http://schemas.microsoft.com/office/drawing/2014/main" id="{C35E33C5-8EB2-4CBD-B008-03F830A51339}"/>
              </a:ext>
            </a:extLst>
          </p:cNvPr>
          <p:cNvSpPr/>
          <p:nvPr/>
        </p:nvSpPr>
        <p:spPr>
          <a:xfrm>
            <a:off x="9677400" y="9558020"/>
            <a:ext cx="2019300" cy="711200"/>
          </a:xfrm>
          <a:prstGeom prst="flowChartTerminator">
            <a:avLst/>
          </a:prstGeom>
          <a:solidFill>
            <a:srgbClr val="00A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3A0F6D-CFEC-419B-9606-CF24ABCDB309}"/>
              </a:ext>
            </a:extLst>
          </p:cNvPr>
          <p:cNvSpPr txBox="1"/>
          <p:nvPr/>
        </p:nvSpPr>
        <p:spPr>
          <a:xfrm>
            <a:off x="9829262" y="9695866"/>
            <a:ext cx="175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>
                <a:solidFill>
                  <a:schemeClr val="bg1"/>
                </a:solidFill>
              </a:rPr>
              <a:t>Regístrate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1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AE20C69C-F557-4EB2-9E2B-69FFA322D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35" y="6943587"/>
            <a:ext cx="540000" cy="540000"/>
          </a:xfrm>
          <a:prstGeom prst="rect">
            <a:avLst/>
          </a:prstGeom>
        </p:spPr>
      </p:pic>
      <p:pic>
        <p:nvPicPr>
          <p:cNvPr id="53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DC50830A-0F27-4632-83E2-D2B8CBF94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35" y="7908787"/>
            <a:ext cx="540000" cy="540000"/>
          </a:xfrm>
          <a:prstGeom prst="rect">
            <a:avLst/>
          </a:prstGeom>
        </p:spPr>
      </p:pic>
      <p:pic>
        <p:nvPicPr>
          <p:cNvPr id="55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61FB3377-CE58-4722-870F-C129772CC9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5" y="5952987"/>
            <a:ext cx="540000" cy="54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D920328-DF38-4442-8E6C-AB13C95777AE}"/>
              </a:ext>
            </a:extLst>
          </p:cNvPr>
          <p:cNvSpPr txBox="1"/>
          <p:nvPr/>
        </p:nvSpPr>
        <p:spPr>
          <a:xfrm>
            <a:off x="7411086" y="5836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Índice Sociomaterial Territorial (ISMT)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618FAC-0F17-489D-9B6F-06E2DB88FD68}"/>
              </a:ext>
            </a:extLst>
          </p:cNvPr>
          <p:cNvSpPr txBox="1"/>
          <p:nvPr/>
        </p:nvSpPr>
        <p:spPr>
          <a:xfrm>
            <a:off x="7416166" y="6128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Profundiza en la segmentación poblacional de la Región Metropolitana, Chile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ADBEB0-6494-4ED2-A99D-86CF68E45208}"/>
              </a:ext>
            </a:extLst>
          </p:cNvPr>
          <p:cNvSpPr txBox="1"/>
          <p:nvPr/>
        </p:nvSpPr>
        <p:spPr>
          <a:xfrm>
            <a:off x="7458711" y="680774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Género y ejercicio político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246489-4253-4B5F-BF8B-5D31B485D940}"/>
              </a:ext>
            </a:extLst>
          </p:cNvPr>
          <p:cNvSpPr txBox="1"/>
          <p:nvPr/>
        </p:nvSpPr>
        <p:spPr>
          <a:xfrm>
            <a:off x="7463791" y="710047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Conoce la distribución de alcaldesas por región y municipio en Chile 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E13498-49F5-4875-9DCD-3C3AF371357C}"/>
              </a:ext>
            </a:extLst>
          </p:cNvPr>
          <p:cNvSpPr txBox="1"/>
          <p:nvPr/>
        </p:nvSpPr>
        <p:spPr>
          <a:xfrm>
            <a:off x="7449186" y="7741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Producto….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1E66C-8819-4ED8-A179-2714008C3C0A}"/>
              </a:ext>
            </a:extLst>
          </p:cNvPr>
          <p:cNvSpPr txBox="1"/>
          <p:nvPr/>
        </p:nvSpPr>
        <p:spPr>
          <a:xfrm>
            <a:off x="7454266" y="8033928"/>
            <a:ext cx="3792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Explorar…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A09E2497-716E-4EF8-AB61-292A37B59F8B}"/>
              </a:ext>
            </a:extLst>
          </p:cNvPr>
          <p:cNvSpPr/>
          <p:nvPr/>
        </p:nvSpPr>
        <p:spPr>
          <a:xfrm flipH="1" flipV="1">
            <a:off x="8472286" y="570689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7B1580-CF8D-461E-ACF7-3F6183344AC8}"/>
              </a:ext>
            </a:extLst>
          </p:cNvPr>
          <p:cNvSpPr txBox="1"/>
          <p:nvPr/>
        </p:nvSpPr>
        <p:spPr>
          <a:xfrm>
            <a:off x="2475002" y="5836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Chile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5824AF-A3AA-4D0A-A64F-B28DDD2996FE}"/>
              </a:ext>
            </a:extLst>
          </p:cNvPr>
          <p:cNvSpPr txBox="1"/>
          <p:nvPr/>
        </p:nvSpPr>
        <p:spPr>
          <a:xfrm>
            <a:off x="2480082" y="6128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2F8654-31C2-4066-B19E-B7FBADEDC822}"/>
              </a:ext>
            </a:extLst>
          </p:cNvPr>
          <p:cNvSpPr txBox="1"/>
          <p:nvPr/>
        </p:nvSpPr>
        <p:spPr>
          <a:xfrm>
            <a:off x="2522627" y="680774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Panamá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EA47E7-A2F7-450B-B0DD-FD310DE8247B}"/>
              </a:ext>
            </a:extLst>
          </p:cNvPr>
          <p:cNvSpPr txBox="1"/>
          <p:nvPr/>
        </p:nvSpPr>
        <p:spPr>
          <a:xfrm>
            <a:off x="2527707" y="710047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D235DA-E789-4E62-BC4A-1A906A32CA79}"/>
              </a:ext>
            </a:extLst>
          </p:cNvPr>
          <p:cNvSpPr txBox="1"/>
          <p:nvPr/>
        </p:nvSpPr>
        <p:spPr>
          <a:xfrm>
            <a:off x="2513102" y="7741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Guatemala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21B0C-C80B-43CE-B7D1-9B7CCDE904AA}"/>
              </a:ext>
            </a:extLst>
          </p:cNvPr>
          <p:cNvSpPr txBox="1"/>
          <p:nvPr/>
        </p:nvSpPr>
        <p:spPr>
          <a:xfrm>
            <a:off x="2518182" y="8033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país…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D70A7C15-D475-4121-A55F-277418C87542}"/>
              </a:ext>
            </a:extLst>
          </p:cNvPr>
          <p:cNvSpPr/>
          <p:nvPr/>
        </p:nvSpPr>
        <p:spPr>
          <a:xfrm rot="5400000">
            <a:off x="5749288" y="10001249"/>
            <a:ext cx="511387" cy="1157395"/>
          </a:xfrm>
          <a:prstGeom prst="chevron">
            <a:avLst/>
          </a:prstGeom>
          <a:solidFill>
            <a:schemeClr val="dk1">
              <a:alpha val="1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73A1894-2EA5-44DB-A132-D4B71F22E34A}"/>
              </a:ext>
            </a:extLst>
          </p:cNvPr>
          <p:cNvGrpSpPr/>
          <p:nvPr/>
        </p:nvGrpSpPr>
        <p:grpSpPr>
          <a:xfrm>
            <a:off x="4888963" y="8488096"/>
            <a:ext cx="778412" cy="291172"/>
            <a:chOff x="5336638" y="6544996"/>
            <a:chExt cx="778412" cy="291172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0AB1FDAE-A54A-484C-AE5A-7F809FD8C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58353" y="6549631"/>
              <a:ext cx="713294" cy="28653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9758AFC-A09D-40DA-ABAE-2DA5DAF6F037}"/>
                </a:ext>
              </a:extLst>
            </p:cNvPr>
            <p:cNvSpPr txBox="1"/>
            <p:nvPr/>
          </p:nvSpPr>
          <p:spPr>
            <a:xfrm>
              <a:off x="5336638" y="6544996"/>
              <a:ext cx="778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Ver más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3CD2AA9-B7D8-4BA8-BF1E-D88C6DE550B9}"/>
              </a:ext>
            </a:extLst>
          </p:cNvPr>
          <p:cNvGrpSpPr/>
          <p:nvPr/>
        </p:nvGrpSpPr>
        <p:grpSpPr>
          <a:xfrm>
            <a:off x="9889588" y="8459521"/>
            <a:ext cx="778412" cy="291172"/>
            <a:chOff x="5336638" y="6544996"/>
            <a:chExt cx="778412" cy="291172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440F0688-6984-4922-9A8E-AA52D1973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58353" y="6549631"/>
              <a:ext cx="713294" cy="28653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AC38DEF-3599-4B74-B871-88423C91ADE1}"/>
                </a:ext>
              </a:extLst>
            </p:cNvPr>
            <p:cNvSpPr txBox="1"/>
            <p:nvPr/>
          </p:nvSpPr>
          <p:spPr>
            <a:xfrm>
              <a:off x="5336638" y="6544996"/>
              <a:ext cx="778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Ver más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3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F807252-A829-4829-89C5-2E402EEB6733}"/>
              </a:ext>
            </a:extLst>
          </p:cNvPr>
          <p:cNvSpPr/>
          <p:nvPr/>
        </p:nvSpPr>
        <p:spPr>
          <a:xfrm>
            <a:off x="0" y="354330"/>
            <a:ext cx="12192000" cy="419100"/>
          </a:xfrm>
          <a:prstGeom prst="rect">
            <a:avLst/>
          </a:prstGeom>
          <a:solidFill>
            <a:srgbClr val="201C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FC53161-4999-49A5-A51E-EEE9A6D8DD19}"/>
              </a:ext>
            </a:extLst>
          </p:cNvPr>
          <p:cNvSpPr txBox="1"/>
          <p:nvPr/>
        </p:nvSpPr>
        <p:spPr>
          <a:xfrm>
            <a:off x="2804296" y="437225"/>
            <a:ext cx="1280025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Data Intelligence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6CFE4E01-4EAE-46E6-9FC4-A4649FB66C57}"/>
              </a:ext>
            </a:extLst>
          </p:cNvPr>
          <p:cNvSpPr txBox="1"/>
          <p:nvPr/>
        </p:nvSpPr>
        <p:spPr>
          <a:xfrm>
            <a:off x="4103668" y="437225"/>
            <a:ext cx="77313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Sectores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667B6FC-D895-4E24-BE44-5FB1C7EA2A02}"/>
              </a:ext>
            </a:extLst>
          </p:cNvPr>
          <p:cNvSpPr txBox="1"/>
          <p:nvPr/>
        </p:nvSpPr>
        <p:spPr>
          <a:xfrm>
            <a:off x="6643622" y="437225"/>
            <a:ext cx="1044958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Contáctanos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A81A897A-2C86-4AE0-9F68-B8B743266191}"/>
              </a:ext>
            </a:extLst>
          </p:cNvPr>
          <p:cNvSpPr txBox="1"/>
          <p:nvPr/>
        </p:nvSpPr>
        <p:spPr>
          <a:xfrm>
            <a:off x="7627668" y="437225"/>
            <a:ext cx="93721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Novedades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D594EA38-DE36-43AD-ABDD-27D33040F52A}"/>
              </a:ext>
            </a:extLst>
          </p:cNvPr>
          <p:cNvSpPr txBox="1"/>
          <p:nvPr/>
        </p:nvSpPr>
        <p:spPr>
          <a:xfrm>
            <a:off x="2141220" y="432145"/>
            <a:ext cx="64770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Inicio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D4ED09D-5FDA-4DF0-A6BE-7FBFCE0B815D}"/>
              </a:ext>
            </a:extLst>
          </p:cNvPr>
          <p:cNvSpPr txBox="1"/>
          <p:nvPr/>
        </p:nvSpPr>
        <p:spPr>
          <a:xfrm>
            <a:off x="5034280" y="432145"/>
            <a:ext cx="156464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 &amp; </a:t>
            </a: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Servicios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D900052-72E9-464B-8725-BAB4102F3BF5}"/>
              </a:ext>
            </a:extLst>
          </p:cNvPr>
          <p:cNvSpPr/>
          <p:nvPr/>
        </p:nvSpPr>
        <p:spPr>
          <a:xfrm flipH="1" flipV="1">
            <a:off x="6504940" y="54990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7598ABE-7336-4929-88C0-4A053E1130A7}"/>
              </a:ext>
            </a:extLst>
          </p:cNvPr>
          <p:cNvSpPr/>
          <p:nvPr/>
        </p:nvSpPr>
        <p:spPr>
          <a:xfrm flipH="1" flipV="1">
            <a:off x="4795520" y="55498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1066B7-0E73-4E39-BD0C-B33DDEA65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418" l="4732" r="96178">
                        <a14:foregroundMark x1="29390" y1="29630" x2="28844" y2="25397"/>
                        <a14:foregroundMark x1="4732" y1="41270" x2="7552" y2="43386"/>
                        <a14:foregroundMark x1="10009" y1="56085" x2="11101" y2="46032"/>
                        <a14:foregroundMark x1="17561" y1="52910" x2="17652" y2="41799"/>
                        <a14:foregroundMark x1="21565" y1="56085" x2="23112" y2="53439"/>
                        <a14:foregroundMark x1="33849" y1="57672" x2="33940" y2="46032"/>
                        <a14:foregroundMark x1="35669" y1="56085" x2="35669" y2="41799"/>
                        <a14:foregroundMark x1="43767" y1="55026" x2="44404" y2="44444"/>
                        <a14:foregroundMark x1="50955" y1="50265" x2="49682" y2="50265"/>
                        <a14:foregroundMark x1="56324" y1="60317" x2="55050" y2="57672"/>
                        <a14:foregroundMark x1="63330" y1="57672" x2="61510" y2="57672"/>
                        <a14:foregroundMark x1="64877" y1="56614" x2="64604" y2="45503"/>
                        <a14:foregroundMark x1="70792" y1="59259" x2="68517" y2="57672"/>
                        <a14:foregroundMark x1="76888" y1="50265" x2="74613" y2="50265"/>
                        <a14:foregroundMark x1="79436" y1="51852" x2="79436" y2="46032"/>
                        <a14:foregroundMark x1="88990" y1="56614" x2="87352" y2="58730"/>
                        <a14:foregroundMark x1="96178" y1="50265" x2="94177" y2="50794"/>
                        <a14:foregroundMark x1="29208" y1="79365" x2="29390" y2="65079"/>
                        <a14:foregroundMark x1="26297" y1="85185" x2="27571" y2="8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8" y="453390"/>
            <a:ext cx="1571694" cy="27029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EE5BFD8C-3058-4860-B9E7-97A7F170B306}"/>
              </a:ext>
            </a:extLst>
          </p:cNvPr>
          <p:cNvSpPr txBox="1"/>
          <p:nvPr/>
        </p:nvSpPr>
        <p:spPr>
          <a:xfrm>
            <a:off x="11087148" y="421985"/>
            <a:ext cx="9219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Mi Usuario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EBF088-41A0-4A4C-A1AD-CFDDCCB645A0}"/>
              </a:ext>
            </a:extLst>
          </p:cNvPr>
          <p:cNvSpPr/>
          <p:nvPr/>
        </p:nvSpPr>
        <p:spPr>
          <a:xfrm flipH="1" flipV="1">
            <a:off x="11915140" y="53466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922A7466-5B77-420A-A1CB-5E9501AA2378}"/>
              </a:ext>
            </a:extLst>
          </p:cNvPr>
          <p:cNvSpPr txBox="1"/>
          <p:nvPr/>
        </p:nvSpPr>
        <p:spPr>
          <a:xfrm>
            <a:off x="10363248" y="421985"/>
            <a:ext cx="8457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Regístrate</a:t>
            </a: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A09E2497-716E-4EF8-AB61-292A37B59F8B}"/>
              </a:ext>
            </a:extLst>
          </p:cNvPr>
          <p:cNvSpPr/>
          <p:nvPr/>
        </p:nvSpPr>
        <p:spPr>
          <a:xfrm flipH="1" flipV="1">
            <a:off x="8472286" y="570689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721481-CE64-411A-BDAA-B7C4B3884B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017"/>
          <a:stretch/>
        </p:blipFill>
        <p:spPr>
          <a:xfrm>
            <a:off x="0" y="807720"/>
            <a:ext cx="12192000" cy="7010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3C1D6EC-C0F9-4531-AE7E-21B02E7F549C}"/>
              </a:ext>
            </a:extLst>
          </p:cNvPr>
          <p:cNvSpPr txBox="1"/>
          <p:nvPr/>
        </p:nvSpPr>
        <p:spPr>
          <a:xfrm>
            <a:off x="3573781" y="1604011"/>
            <a:ext cx="4899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Nuestro Servicios</a:t>
            </a:r>
            <a:endParaRPr lang="en-US" sz="4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D3EA7A-87CE-4F78-BE77-5F621260B0A3}"/>
              </a:ext>
            </a:extLst>
          </p:cNvPr>
          <p:cNvSpPr txBox="1"/>
          <p:nvPr/>
        </p:nvSpPr>
        <p:spPr>
          <a:xfrm>
            <a:off x="6273482" y="3306353"/>
            <a:ext cx="476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Plataformas a tu medida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1CB9B6-807A-4A5F-9C69-CFE2DB71242D}"/>
              </a:ext>
            </a:extLst>
          </p:cNvPr>
          <p:cNvSpPr txBox="1"/>
          <p:nvPr/>
        </p:nvSpPr>
        <p:spPr>
          <a:xfrm>
            <a:off x="6273166" y="3934368"/>
            <a:ext cx="4623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87D7B"/>
                </a:solidFill>
                <a:latin typeface="Abadi Extra Light" panose="020B0204020104020204" pitchFamily="34" charset="0"/>
              </a:rPr>
              <a:t>Te ayudamos a diseñar, dimensionar, evaluar y desarrollar tu plataforma de información</a:t>
            </a:r>
            <a:endParaRPr lang="en-US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9F1F36B-90AF-44C0-B57B-8AD6AA5F43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59" t="59456" r="30035" b="22388"/>
          <a:stretch/>
        </p:blipFill>
        <p:spPr>
          <a:xfrm>
            <a:off x="6263640" y="4617721"/>
            <a:ext cx="211836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F1A5DF8-5F31-498A-A026-282E51C31C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290" r="78850" b="21191"/>
          <a:stretch/>
        </p:blipFill>
        <p:spPr>
          <a:xfrm>
            <a:off x="598170" y="8275321"/>
            <a:ext cx="2312670" cy="68579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448CF84-9C32-409D-93C0-F7AD4FD11E1E}"/>
              </a:ext>
            </a:extLst>
          </p:cNvPr>
          <p:cNvSpPr txBox="1"/>
          <p:nvPr/>
        </p:nvSpPr>
        <p:spPr>
          <a:xfrm>
            <a:off x="680402" y="6918233"/>
            <a:ext cx="476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Análisis personalizados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19A796-68F4-4A5A-A23A-5B1DFC09914A}"/>
              </a:ext>
            </a:extLst>
          </p:cNvPr>
          <p:cNvSpPr txBox="1"/>
          <p:nvPr/>
        </p:nvSpPr>
        <p:spPr>
          <a:xfrm>
            <a:off x="680086" y="7546248"/>
            <a:ext cx="4623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87D7B"/>
                </a:solidFill>
                <a:latin typeface="Abadi Extra Light" panose="020B0204020104020204" pitchFamily="34" charset="0"/>
              </a:rPr>
              <a:t>Personalizamos la extracción y el análisis de datos de acuerdo a tus necesidades y estándares</a:t>
            </a:r>
            <a:endParaRPr lang="en-US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6166F374-B60A-441F-9960-BFDBF7CE53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152"/>
          <a:stretch/>
        </p:blipFill>
        <p:spPr>
          <a:xfrm>
            <a:off x="777240" y="2759857"/>
            <a:ext cx="5151120" cy="343329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07A0DD8-9342-481A-B0B6-EDCD9FC47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822" y="6507480"/>
            <a:ext cx="5153248" cy="3397567"/>
          </a:xfrm>
          <a:prstGeom prst="rect">
            <a:avLst/>
          </a:prstGeom>
        </p:spPr>
      </p:pic>
      <p:sp>
        <p:nvSpPr>
          <p:cNvPr id="98" name="Arrow: Chevron 97">
            <a:extLst>
              <a:ext uri="{FF2B5EF4-FFF2-40B4-BE49-F238E27FC236}">
                <a16:creationId xmlns:a16="http://schemas.microsoft.com/office/drawing/2014/main" id="{DE6B79C9-51D2-4F00-98C2-DB783D31A563}"/>
              </a:ext>
            </a:extLst>
          </p:cNvPr>
          <p:cNvSpPr/>
          <p:nvPr/>
        </p:nvSpPr>
        <p:spPr>
          <a:xfrm rot="5400000">
            <a:off x="5916928" y="10001249"/>
            <a:ext cx="511387" cy="1157395"/>
          </a:xfrm>
          <a:prstGeom prst="chevron">
            <a:avLst/>
          </a:prstGeom>
          <a:solidFill>
            <a:schemeClr val="dk1">
              <a:alpha val="1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2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F807252-A829-4829-89C5-2E402EEB6733}"/>
              </a:ext>
            </a:extLst>
          </p:cNvPr>
          <p:cNvSpPr/>
          <p:nvPr/>
        </p:nvSpPr>
        <p:spPr>
          <a:xfrm>
            <a:off x="0" y="354330"/>
            <a:ext cx="12192000" cy="419100"/>
          </a:xfrm>
          <a:prstGeom prst="rect">
            <a:avLst/>
          </a:prstGeom>
          <a:solidFill>
            <a:srgbClr val="201C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FC53161-4999-49A5-A51E-EEE9A6D8DD19}"/>
              </a:ext>
            </a:extLst>
          </p:cNvPr>
          <p:cNvSpPr txBox="1"/>
          <p:nvPr/>
        </p:nvSpPr>
        <p:spPr>
          <a:xfrm>
            <a:off x="2804296" y="437225"/>
            <a:ext cx="1280025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Data Intelligence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6CFE4E01-4EAE-46E6-9FC4-A4649FB66C57}"/>
              </a:ext>
            </a:extLst>
          </p:cNvPr>
          <p:cNvSpPr txBox="1"/>
          <p:nvPr/>
        </p:nvSpPr>
        <p:spPr>
          <a:xfrm>
            <a:off x="4103668" y="437225"/>
            <a:ext cx="77313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Sectores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667B6FC-D895-4E24-BE44-5FB1C7EA2A02}"/>
              </a:ext>
            </a:extLst>
          </p:cNvPr>
          <p:cNvSpPr txBox="1"/>
          <p:nvPr/>
        </p:nvSpPr>
        <p:spPr>
          <a:xfrm>
            <a:off x="6643622" y="437225"/>
            <a:ext cx="1044958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Contáctanos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A81A897A-2C86-4AE0-9F68-B8B743266191}"/>
              </a:ext>
            </a:extLst>
          </p:cNvPr>
          <p:cNvSpPr txBox="1"/>
          <p:nvPr/>
        </p:nvSpPr>
        <p:spPr>
          <a:xfrm>
            <a:off x="7627668" y="437225"/>
            <a:ext cx="93721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Novedades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D594EA38-DE36-43AD-ABDD-27D33040F52A}"/>
              </a:ext>
            </a:extLst>
          </p:cNvPr>
          <p:cNvSpPr txBox="1"/>
          <p:nvPr/>
        </p:nvSpPr>
        <p:spPr>
          <a:xfrm>
            <a:off x="2141220" y="432145"/>
            <a:ext cx="64770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Inicio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D4ED09D-5FDA-4DF0-A6BE-7FBFCE0B815D}"/>
              </a:ext>
            </a:extLst>
          </p:cNvPr>
          <p:cNvSpPr txBox="1"/>
          <p:nvPr/>
        </p:nvSpPr>
        <p:spPr>
          <a:xfrm>
            <a:off x="5034280" y="432145"/>
            <a:ext cx="156464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 &amp; </a:t>
            </a: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Servicios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D900052-72E9-464B-8725-BAB4102F3BF5}"/>
              </a:ext>
            </a:extLst>
          </p:cNvPr>
          <p:cNvSpPr/>
          <p:nvPr/>
        </p:nvSpPr>
        <p:spPr>
          <a:xfrm flipH="1" flipV="1">
            <a:off x="6504940" y="54990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7598ABE-7336-4929-88C0-4A053E1130A7}"/>
              </a:ext>
            </a:extLst>
          </p:cNvPr>
          <p:cNvSpPr/>
          <p:nvPr/>
        </p:nvSpPr>
        <p:spPr>
          <a:xfrm flipH="1" flipV="1">
            <a:off x="4795520" y="55498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1066B7-0E73-4E39-BD0C-B33DDEA65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418" l="4732" r="96178">
                        <a14:foregroundMark x1="29390" y1="29630" x2="28844" y2="25397"/>
                        <a14:foregroundMark x1="4732" y1="41270" x2="7552" y2="43386"/>
                        <a14:foregroundMark x1="10009" y1="56085" x2="11101" y2="46032"/>
                        <a14:foregroundMark x1="17561" y1="52910" x2="17652" y2="41799"/>
                        <a14:foregroundMark x1="21565" y1="56085" x2="23112" y2="53439"/>
                        <a14:foregroundMark x1="33849" y1="57672" x2="33940" y2="46032"/>
                        <a14:foregroundMark x1="35669" y1="56085" x2="35669" y2="41799"/>
                        <a14:foregroundMark x1="43767" y1="55026" x2="44404" y2="44444"/>
                        <a14:foregroundMark x1="50955" y1="50265" x2="49682" y2="50265"/>
                        <a14:foregroundMark x1="56324" y1="60317" x2="55050" y2="57672"/>
                        <a14:foregroundMark x1="63330" y1="57672" x2="61510" y2="57672"/>
                        <a14:foregroundMark x1="64877" y1="56614" x2="64604" y2="45503"/>
                        <a14:foregroundMark x1="70792" y1="59259" x2="68517" y2="57672"/>
                        <a14:foregroundMark x1="76888" y1="50265" x2="74613" y2="50265"/>
                        <a14:foregroundMark x1="79436" y1="51852" x2="79436" y2="46032"/>
                        <a14:foregroundMark x1="88990" y1="56614" x2="87352" y2="58730"/>
                        <a14:foregroundMark x1="96178" y1="50265" x2="94177" y2="50794"/>
                        <a14:foregroundMark x1="29208" y1="79365" x2="29390" y2="65079"/>
                        <a14:foregroundMark x1="26297" y1="85185" x2="27571" y2="8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8" y="453390"/>
            <a:ext cx="1571694" cy="27029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EE5BFD8C-3058-4860-B9E7-97A7F170B306}"/>
              </a:ext>
            </a:extLst>
          </p:cNvPr>
          <p:cNvSpPr txBox="1"/>
          <p:nvPr/>
        </p:nvSpPr>
        <p:spPr>
          <a:xfrm>
            <a:off x="11087148" y="421985"/>
            <a:ext cx="9219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Mi Usuario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EBF088-41A0-4A4C-A1AD-CFDDCCB645A0}"/>
              </a:ext>
            </a:extLst>
          </p:cNvPr>
          <p:cNvSpPr/>
          <p:nvPr/>
        </p:nvSpPr>
        <p:spPr>
          <a:xfrm flipH="1" flipV="1">
            <a:off x="11915140" y="53466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922A7466-5B77-420A-A1CB-5E9501AA2378}"/>
              </a:ext>
            </a:extLst>
          </p:cNvPr>
          <p:cNvSpPr txBox="1"/>
          <p:nvPr/>
        </p:nvSpPr>
        <p:spPr>
          <a:xfrm>
            <a:off x="10363248" y="421985"/>
            <a:ext cx="8457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Regístrate</a:t>
            </a: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A09E2497-716E-4EF8-AB61-292A37B59F8B}"/>
              </a:ext>
            </a:extLst>
          </p:cNvPr>
          <p:cNvSpPr/>
          <p:nvPr/>
        </p:nvSpPr>
        <p:spPr>
          <a:xfrm flipH="1" flipV="1">
            <a:off x="8472286" y="570689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1D6EC-C0F9-4531-AE7E-21B02E7F549C}"/>
              </a:ext>
            </a:extLst>
          </p:cNvPr>
          <p:cNvSpPr txBox="1"/>
          <p:nvPr/>
        </p:nvSpPr>
        <p:spPr>
          <a:xfrm>
            <a:off x="0" y="15582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Data </a:t>
            </a:r>
            <a:r>
              <a:rPr lang="es-MX" sz="4400" b="1" dirty="0" err="1">
                <a:solidFill>
                  <a:srgbClr val="2C3330"/>
                </a:solidFill>
                <a:latin typeface="Abadi Extra Light" panose="020B0204020104020204" pitchFamily="34" charset="0"/>
              </a:rPr>
              <a:t>Lab</a:t>
            </a:r>
            <a:endParaRPr lang="en-US" sz="4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B60339-7611-4EBE-A989-0E7726D61B42}"/>
              </a:ext>
            </a:extLst>
          </p:cNvPr>
          <p:cNvSpPr/>
          <p:nvPr/>
        </p:nvSpPr>
        <p:spPr>
          <a:xfrm>
            <a:off x="0" y="2406014"/>
            <a:ext cx="12192000" cy="8566786"/>
          </a:xfrm>
          <a:prstGeom prst="rect">
            <a:avLst/>
          </a:prstGeom>
          <a:solidFill>
            <a:srgbClr val="E9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4708A-091C-4284-A8B7-BA24FB920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67" r="9237"/>
          <a:stretch/>
        </p:blipFill>
        <p:spPr>
          <a:xfrm>
            <a:off x="1036320" y="2567940"/>
            <a:ext cx="10104120" cy="4540207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DADA7F9F-2ACC-482F-AFD7-AC1BFBE3015E}"/>
              </a:ext>
            </a:extLst>
          </p:cNvPr>
          <p:cNvSpPr/>
          <p:nvPr/>
        </p:nvSpPr>
        <p:spPr>
          <a:xfrm rot="5400000">
            <a:off x="5703568" y="582929"/>
            <a:ext cx="511387" cy="1157395"/>
          </a:xfrm>
          <a:prstGeom prst="chevron">
            <a:avLst/>
          </a:prstGeom>
          <a:solidFill>
            <a:schemeClr val="dk1">
              <a:alpha val="1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85335-B12D-4033-ABBD-55DF876097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67" r="9237" b="8530"/>
          <a:stretch/>
        </p:blipFill>
        <p:spPr>
          <a:xfrm>
            <a:off x="1036320" y="6819901"/>
            <a:ext cx="10104120" cy="4152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B20C3A-F4C9-498E-8774-A2DBDC349347}"/>
              </a:ext>
            </a:extLst>
          </p:cNvPr>
          <p:cNvSpPr/>
          <p:nvPr/>
        </p:nvSpPr>
        <p:spPr>
          <a:xfrm>
            <a:off x="1363133" y="5105400"/>
            <a:ext cx="2870200" cy="749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200BA-CDFC-4432-81A2-971532BEFE2C}"/>
              </a:ext>
            </a:extLst>
          </p:cNvPr>
          <p:cNvSpPr/>
          <p:nvPr/>
        </p:nvSpPr>
        <p:spPr>
          <a:xfrm>
            <a:off x="4749799" y="5452532"/>
            <a:ext cx="2709334" cy="125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818E0-BD46-4CF5-A70F-0F09325B7620}"/>
              </a:ext>
            </a:extLst>
          </p:cNvPr>
          <p:cNvSpPr/>
          <p:nvPr/>
        </p:nvSpPr>
        <p:spPr>
          <a:xfrm>
            <a:off x="8026399" y="5494865"/>
            <a:ext cx="2760134" cy="1159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F588DC-324E-499A-A01B-996CB2D3482B}"/>
              </a:ext>
            </a:extLst>
          </p:cNvPr>
          <p:cNvGrpSpPr/>
          <p:nvPr/>
        </p:nvGrpSpPr>
        <p:grpSpPr>
          <a:xfrm>
            <a:off x="1583788" y="6376721"/>
            <a:ext cx="778412" cy="291172"/>
            <a:chOff x="5336638" y="6544996"/>
            <a:chExt cx="778412" cy="29117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C995998-88C1-49AF-B0A7-8F5821F2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8353" y="6549631"/>
              <a:ext cx="713294" cy="28653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7023A1-8E57-47D4-9AA6-014EB198136E}"/>
                </a:ext>
              </a:extLst>
            </p:cNvPr>
            <p:cNvSpPr txBox="1"/>
            <p:nvPr/>
          </p:nvSpPr>
          <p:spPr>
            <a:xfrm>
              <a:off x="5336638" y="6544996"/>
              <a:ext cx="778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Leer más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4834C10-85AA-4824-B162-6F27331F9514}"/>
              </a:ext>
            </a:extLst>
          </p:cNvPr>
          <p:cNvSpPr txBox="1"/>
          <p:nvPr/>
        </p:nvSpPr>
        <p:spPr>
          <a:xfrm>
            <a:off x="1442086" y="5120548"/>
            <a:ext cx="246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badi Extra Light" panose="020B0204020104020204" pitchFamily="34" charset="0"/>
              </a:rPr>
              <a:t>¿Qué pasaría si los datos fueran subjetivos?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0E3FB-B1E5-4F89-9B0E-4B0F08E84F23}"/>
              </a:ext>
            </a:extLst>
          </p:cNvPr>
          <p:cNvSpPr/>
          <p:nvPr/>
        </p:nvSpPr>
        <p:spPr>
          <a:xfrm>
            <a:off x="4627033" y="5118100"/>
            <a:ext cx="2870200" cy="749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C5382-A039-4298-B6AC-190A0173D124}"/>
              </a:ext>
            </a:extLst>
          </p:cNvPr>
          <p:cNvSpPr txBox="1"/>
          <p:nvPr/>
        </p:nvSpPr>
        <p:spPr>
          <a:xfrm>
            <a:off x="4705986" y="5133248"/>
            <a:ext cx="246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badi Extra Light" panose="020B0204020104020204" pitchFamily="34" charset="0"/>
              </a:rPr>
              <a:t>¿Qué pasaría si los datos fueran subjetivos?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EE3773-5B94-4059-A34C-4F559E2FED9C}"/>
              </a:ext>
            </a:extLst>
          </p:cNvPr>
          <p:cNvSpPr/>
          <p:nvPr/>
        </p:nvSpPr>
        <p:spPr>
          <a:xfrm>
            <a:off x="7967133" y="5105400"/>
            <a:ext cx="2870200" cy="749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0CD90F-225A-4E76-A29A-3B02D1AC532E}"/>
              </a:ext>
            </a:extLst>
          </p:cNvPr>
          <p:cNvSpPr txBox="1"/>
          <p:nvPr/>
        </p:nvSpPr>
        <p:spPr>
          <a:xfrm>
            <a:off x="8046086" y="5120548"/>
            <a:ext cx="246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badi Extra Light" panose="020B0204020104020204" pitchFamily="34" charset="0"/>
              </a:rPr>
              <a:t>¿Qué pasaría si los datos fueran subjetivos?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badi Extra Light" panose="020B02040201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076AD2-7BAF-4C76-BC2F-7068F994E249}"/>
              </a:ext>
            </a:extLst>
          </p:cNvPr>
          <p:cNvGrpSpPr/>
          <p:nvPr/>
        </p:nvGrpSpPr>
        <p:grpSpPr>
          <a:xfrm>
            <a:off x="4809588" y="6325921"/>
            <a:ext cx="778412" cy="291172"/>
            <a:chOff x="5336638" y="6544996"/>
            <a:chExt cx="778412" cy="29117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A33F87E-6A0E-48D6-8054-27397A066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8353" y="6549631"/>
              <a:ext cx="713294" cy="28653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6B44E7-723C-4B59-9E9A-085D2FF2FCC3}"/>
                </a:ext>
              </a:extLst>
            </p:cNvPr>
            <p:cNvSpPr txBox="1"/>
            <p:nvPr/>
          </p:nvSpPr>
          <p:spPr>
            <a:xfrm>
              <a:off x="5336638" y="6544996"/>
              <a:ext cx="778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Leer más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296B7B-AAEE-4CF6-BDCC-DE44236791A3}"/>
              </a:ext>
            </a:extLst>
          </p:cNvPr>
          <p:cNvGrpSpPr/>
          <p:nvPr/>
        </p:nvGrpSpPr>
        <p:grpSpPr>
          <a:xfrm>
            <a:off x="8175088" y="6376721"/>
            <a:ext cx="778412" cy="291172"/>
            <a:chOff x="5336638" y="6544996"/>
            <a:chExt cx="778412" cy="29117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21D8A23-2141-47E2-8C26-9E3A11813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8353" y="6549631"/>
              <a:ext cx="713294" cy="28653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F5B1F08-4A4B-4F66-869A-EDFD64A8B619}"/>
                </a:ext>
              </a:extLst>
            </p:cNvPr>
            <p:cNvSpPr txBox="1"/>
            <p:nvPr/>
          </p:nvSpPr>
          <p:spPr>
            <a:xfrm>
              <a:off x="5336638" y="6544996"/>
              <a:ext cx="778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Leer más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86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8381BA-E484-4D19-AF5A-7281EB14D997}"/>
              </a:ext>
            </a:extLst>
          </p:cNvPr>
          <p:cNvSpPr/>
          <p:nvPr/>
        </p:nvSpPr>
        <p:spPr>
          <a:xfrm>
            <a:off x="0" y="1504314"/>
            <a:ext cx="12192000" cy="946848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30353D-4E5E-4507-BEA0-325065778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94" b="-1"/>
          <a:stretch/>
        </p:blipFill>
        <p:spPr>
          <a:xfrm>
            <a:off x="499744" y="2484120"/>
            <a:ext cx="11449431" cy="2755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12F1B1-F5B4-493D-8679-D3C8156B5501}"/>
              </a:ext>
            </a:extLst>
          </p:cNvPr>
          <p:cNvSpPr/>
          <p:nvPr/>
        </p:nvSpPr>
        <p:spPr>
          <a:xfrm>
            <a:off x="4526280" y="2849880"/>
            <a:ext cx="687324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07252-A829-4829-89C5-2E402EEB6733}"/>
              </a:ext>
            </a:extLst>
          </p:cNvPr>
          <p:cNvSpPr/>
          <p:nvPr/>
        </p:nvSpPr>
        <p:spPr>
          <a:xfrm>
            <a:off x="0" y="354330"/>
            <a:ext cx="12192000" cy="419100"/>
          </a:xfrm>
          <a:prstGeom prst="rect">
            <a:avLst/>
          </a:prstGeom>
          <a:solidFill>
            <a:srgbClr val="201C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FC53161-4999-49A5-A51E-EEE9A6D8DD19}"/>
              </a:ext>
            </a:extLst>
          </p:cNvPr>
          <p:cNvSpPr txBox="1"/>
          <p:nvPr/>
        </p:nvSpPr>
        <p:spPr>
          <a:xfrm>
            <a:off x="2804296" y="437225"/>
            <a:ext cx="1280025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Data Intelligence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6CFE4E01-4EAE-46E6-9FC4-A4649FB66C57}"/>
              </a:ext>
            </a:extLst>
          </p:cNvPr>
          <p:cNvSpPr txBox="1"/>
          <p:nvPr/>
        </p:nvSpPr>
        <p:spPr>
          <a:xfrm>
            <a:off x="4103668" y="437225"/>
            <a:ext cx="77313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Sectores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667B6FC-D895-4E24-BE44-5FB1C7EA2A02}"/>
              </a:ext>
            </a:extLst>
          </p:cNvPr>
          <p:cNvSpPr txBox="1"/>
          <p:nvPr/>
        </p:nvSpPr>
        <p:spPr>
          <a:xfrm>
            <a:off x="6643622" y="437225"/>
            <a:ext cx="1044958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Contáctanos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A81A897A-2C86-4AE0-9F68-B8B743266191}"/>
              </a:ext>
            </a:extLst>
          </p:cNvPr>
          <p:cNvSpPr txBox="1"/>
          <p:nvPr/>
        </p:nvSpPr>
        <p:spPr>
          <a:xfrm>
            <a:off x="7627668" y="437225"/>
            <a:ext cx="93721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Novedades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D594EA38-DE36-43AD-ABDD-27D33040F52A}"/>
              </a:ext>
            </a:extLst>
          </p:cNvPr>
          <p:cNvSpPr txBox="1"/>
          <p:nvPr/>
        </p:nvSpPr>
        <p:spPr>
          <a:xfrm>
            <a:off x="2141220" y="432145"/>
            <a:ext cx="64770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Inicio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D4ED09D-5FDA-4DF0-A6BE-7FBFCE0B815D}"/>
              </a:ext>
            </a:extLst>
          </p:cNvPr>
          <p:cNvSpPr txBox="1"/>
          <p:nvPr/>
        </p:nvSpPr>
        <p:spPr>
          <a:xfrm>
            <a:off x="5034280" y="432145"/>
            <a:ext cx="156464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 &amp; </a:t>
            </a: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Servicios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D900052-72E9-464B-8725-BAB4102F3BF5}"/>
              </a:ext>
            </a:extLst>
          </p:cNvPr>
          <p:cNvSpPr/>
          <p:nvPr/>
        </p:nvSpPr>
        <p:spPr>
          <a:xfrm flipH="1" flipV="1">
            <a:off x="6504940" y="54990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7598ABE-7336-4929-88C0-4A053E1130A7}"/>
              </a:ext>
            </a:extLst>
          </p:cNvPr>
          <p:cNvSpPr/>
          <p:nvPr/>
        </p:nvSpPr>
        <p:spPr>
          <a:xfrm flipH="1" flipV="1">
            <a:off x="4795520" y="55498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1066B7-0E73-4E39-BD0C-B33DDEA65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89418" l="4732" r="96178">
                        <a14:foregroundMark x1="29390" y1="29630" x2="28844" y2="25397"/>
                        <a14:foregroundMark x1="4732" y1="41270" x2="7552" y2="43386"/>
                        <a14:foregroundMark x1="10009" y1="56085" x2="11101" y2="46032"/>
                        <a14:foregroundMark x1="17561" y1="52910" x2="17652" y2="41799"/>
                        <a14:foregroundMark x1="21565" y1="56085" x2="23112" y2="53439"/>
                        <a14:foregroundMark x1="33849" y1="57672" x2="33940" y2="46032"/>
                        <a14:foregroundMark x1="35669" y1="56085" x2="35669" y2="41799"/>
                        <a14:foregroundMark x1="43767" y1="55026" x2="44404" y2="44444"/>
                        <a14:foregroundMark x1="50955" y1="50265" x2="49682" y2="50265"/>
                        <a14:foregroundMark x1="56324" y1="60317" x2="55050" y2="57672"/>
                        <a14:foregroundMark x1="63330" y1="57672" x2="61510" y2="57672"/>
                        <a14:foregroundMark x1="64877" y1="56614" x2="64604" y2="45503"/>
                        <a14:foregroundMark x1="70792" y1="59259" x2="68517" y2="57672"/>
                        <a14:foregroundMark x1="76888" y1="50265" x2="74613" y2="50265"/>
                        <a14:foregroundMark x1="79436" y1="51852" x2="79436" y2="46032"/>
                        <a14:foregroundMark x1="88990" y1="56614" x2="87352" y2="58730"/>
                        <a14:foregroundMark x1="96178" y1="50265" x2="94177" y2="50794"/>
                        <a14:foregroundMark x1="29208" y1="79365" x2="29390" y2="65079"/>
                        <a14:foregroundMark x1="26297" y1="85185" x2="27571" y2="8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8" y="453390"/>
            <a:ext cx="1571694" cy="27029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EE5BFD8C-3058-4860-B9E7-97A7F170B306}"/>
              </a:ext>
            </a:extLst>
          </p:cNvPr>
          <p:cNvSpPr txBox="1"/>
          <p:nvPr/>
        </p:nvSpPr>
        <p:spPr>
          <a:xfrm>
            <a:off x="11087148" y="421985"/>
            <a:ext cx="9219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Mi Usuario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EBF088-41A0-4A4C-A1AD-CFDDCCB645A0}"/>
              </a:ext>
            </a:extLst>
          </p:cNvPr>
          <p:cNvSpPr/>
          <p:nvPr/>
        </p:nvSpPr>
        <p:spPr>
          <a:xfrm flipH="1" flipV="1">
            <a:off x="11915140" y="53466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922A7466-5B77-420A-A1CB-5E9501AA2378}"/>
              </a:ext>
            </a:extLst>
          </p:cNvPr>
          <p:cNvSpPr txBox="1"/>
          <p:nvPr/>
        </p:nvSpPr>
        <p:spPr>
          <a:xfrm>
            <a:off x="10363248" y="421985"/>
            <a:ext cx="8457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Regístrate</a:t>
            </a: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A09E2497-716E-4EF8-AB61-292A37B59F8B}"/>
              </a:ext>
            </a:extLst>
          </p:cNvPr>
          <p:cNvSpPr/>
          <p:nvPr/>
        </p:nvSpPr>
        <p:spPr>
          <a:xfrm flipH="1" flipV="1">
            <a:off x="8472286" y="570689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721481-CE64-411A-BDAA-B7C4B3884B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017"/>
          <a:stretch/>
        </p:blipFill>
        <p:spPr>
          <a:xfrm>
            <a:off x="0" y="807720"/>
            <a:ext cx="12192000" cy="7010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3C1D6EC-C0F9-4531-AE7E-21B02E7F549C}"/>
              </a:ext>
            </a:extLst>
          </p:cNvPr>
          <p:cNvSpPr txBox="1"/>
          <p:nvPr/>
        </p:nvSpPr>
        <p:spPr>
          <a:xfrm>
            <a:off x="3573781" y="1604011"/>
            <a:ext cx="4899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Noticias y Medios</a:t>
            </a:r>
            <a:endParaRPr lang="en-US" sz="4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81D6F-DD5D-4D6A-B69A-5A174390FAB2}"/>
              </a:ext>
            </a:extLst>
          </p:cNvPr>
          <p:cNvSpPr txBox="1"/>
          <p:nvPr/>
        </p:nvSpPr>
        <p:spPr>
          <a:xfrm>
            <a:off x="4536122" y="2849153"/>
            <a:ext cx="476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Radio Panamá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8B4E3-E2FE-4698-836F-96F6F35B2A6B}"/>
              </a:ext>
            </a:extLst>
          </p:cNvPr>
          <p:cNvSpPr txBox="1"/>
          <p:nvPr/>
        </p:nvSpPr>
        <p:spPr>
          <a:xfrm>
            <a:off x="4520566" y="3279048"/>
            <a:ext cx="4623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87D7B"/>
                </a:solidFill>
                <a:latin typeface="Abadi Extra Light" panose="020B0204020104020204" pitchFamily="34" charset="0"/>
              </a:rPr>
              <a:t>Escucha los reportes en sobre la evolución del COVID en Panamá</a:t>
            </a:r>
            <a:endParaRPr lang="en-US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1D387-35D3-4810-9999-028B8EA7ED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04"/>
          <a:stretch/>
        </p:blipFill>
        <p:spPr>
          <a:xfrm>
            <a:off x="576262" y="2636520"/>
            <a:ext cx="3738714" cy="2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52D52-1594-4A7C-A5D8-F947ED8D7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94" b="-1"/>
          <a:stretch/>
        </p:blipFill>
        <p:spPr>
          <a:xfrm>
            <a:off x="454024" y="5288280"/>
            <a:ext cx="11449431" cy="2755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A49FE7-69F2-45EC-935F-14AE09E67E2D}"/>
              </a:ext>
            </a:extLst>
          </p:cNvPr>
          <p:cNvSpPr/>
          <p:nvPr/>
        </p:nvSpPr>
        <p:spPr>
          <a:xfrm>
            <a:off x="4480560" y="5654040"/>
            <a:ext cx="687324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441F6-FBD0-44BF-9D44-6A061B33CA06}"/>
              </a:ext>
            </a:extLst>
          </p:cNvPr>
          <p:cNvSpPr txBox="1"/>
          <p:nvPr/>
        </p:nvSpPr>
        <p:spPr>
          <a:xfrm>
            <a:off x="4490402" y="5653313"/>
            <a:ext cx="476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Notas de Prensa Chile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9D2F7-5923-4783-B3BD-0D2D318EAC84}"/>
              </a:ext>
            </a:extLst>
          </p:cNvPr>
          <p:cNvSpPr txBox="1"/>
          <p:nvPr/>
        </p:nvSpPr>
        <p:spPr>
          <a:xfrm>
            <a:off x="4474846" y="6083208"/>
            <a:ext cx="462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87D7B"/>
                </a:solidFill>
                <a:latin typeface="Abadi Extra Light" panose="020B0204020104020204" pitchFamily="34" charset="0"/>
              </a:rPr>
              <a:t>Publicaciones en los medios de prensa del país</a:t>
            </a:r>
            <a:endParaRPr lang="en-US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45EA52-A9ED-48A4-89B7-BA67911799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04"/>
          <a:stretch/>
        </p:blipFill>
        <p:spPr>
          <a:xfrm>
            <a:off x="530542" y="5440680"/>
            <a:ext cx="3738714" cy="2447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51F1F8-08BE-4E0C-95EB-137F55F15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94" b="-1"/>
          <a:stretch/>
        </p:blipFill>
        <p:spPr>
          <a:xfrm>
            <a:off x="422529" y="7970520"/>
            <a:ext cx="11449431" cy="275589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6CF58EA-2184-47EC-BA0E-0D1144930F95}"/>
              </a:ext>
            </a:extLst>
          </p:cNvPr>
          <p:cNvSpPr/>
          <p:nvPr/>
        </p:nvSpPr>
        <p:spPr>
          <a:xfrm>
            <a:off x="4449065" y="8336280"/>
            <a:ext cx="687324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210C09-C606-42CA-AB52-1B14F5618131}"/>
              </a:ext>
            </a:extLst>
          </p:cNvPr>
          <p:cNvSpPr txBox="1"/>
          <p:nvPr/>
        </p:nvSpPr>
        <p:spPr>
          <a:xfrm>
            <a:off x="4458907" y="8335553"/>
            <a:ext cx="476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</a:rPr>
              <a:t>Nota de Prensa Centroamérica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6F20C9-20EB-4C1F-A37B-5214D6361E2F}"/>
              </a:ext>
            </a:extLst>
          </p:cNvPr>
          <p:cNvSpPr txBox="1"/>
          <p:nvPr/>
        </p:nvSpPr>
        <p:spPr>
          <a:xfrm>
            <a:off x="4443351" y="8765448"/>
            <a:ext cx="462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87D7B"/>
                </a:solidFill>
                <a:latin typeface="Abadi Extra Light" panose="020B0204020104020204" pitchFamily="34" charset="0"/>
              </a:rPr>
              <a:t>Publicaciones en los medios de prensa del país</a:t>
            </a:r>
            <a:endParaRPr lang="en-US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8B78672-0F8C-491F-A621-F217810FC0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04"/>
          <a:stretch/>
        </p:blipFill>
        <p:spPr>
          <a:xfrm>
            <a:off x="499047" y="8122920"/>
            <a:ext cx="3738714" cy="244792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4EC720E-3F74-44AE-BCCC-CD27753F0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37" y="5436870"/>
            <a:ext cx="3703461" cy="25031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932E2A2-DF1E-45E9-812B-BF2AB328D8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610"/>
          <a:stretch/>
        </p:blipFill>
        <p:spPr>
          <a:xfrm>
            <a:off x="502920" y="8092440"/>
            <a:ext cx="3779520" cy="25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0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8381BA-E484-4D19-AF5A-7281EB14D997}"/>
              </a:ext>
            </a:extLst>
          </p:cNvPr>
          <p:cNvSpPr/>
          <p:nvPr/>
        </p:nvSpPr>
        <p:spPr>
          <a:xfrm>
            <a:off x="0" y="1504314"/>
            <a:ext cx="12192000" cy="9468486"/>
          </a:xfrm>
          <a:prstGeom prst="rect">
            <a:avLst/>
          </a:prstGeom>
          <a:solidFill>
            <a:srgbClr val="E9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07252-A829-4829-89C5-2E402EEB6733}"/>
              </a:ext>
            </a:extLst>
          </p:cNvPr>
          <p:cNvSpPr/>
          <p:nvPr/>
        </p:nvSpPr>
        <p:spPr>
          <a:xfrm>
            <a:off x="0" y="354330"/>
            <a:ext cx="12192000" cy="419100"/>
          </a:xfrm>
          <a:prstGeom prst="rect">
            <a:avLst/>
          </a:prstGeom>
          <a:solidFill>
            <a:srgbClr val="201C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FC53161-4999-49A5-A51E-EEE9A6D8DD19}"/>
              </a:ext>
            </a:extLst>
          </p:cNvPr>
          <p:cNvSpPr txBox="1"/>
          <p:nvPr/>
        </p:nvSpPr>
        <p:spPr>
          <a:xfrm>
            <a:off x="2804296" y="437225"/>
            <a:ext cx="1280025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Data Intelligence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6CFE4E01-4EAE-46E6-9FC4-A4649FB66C57}"/>
              </a:ext>
            </a:extLst>
          </p:cNvPr>
          <p:cNvSpPr txBox="1"/>
          <p:nvPr/>
        </p:nvSpPr>
        <p:spPr>
          <a:xfrm>
            <a:off x="4103668" y="437225"/>
            <a:ext cx="77313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Sectores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667B6FC-D895-4E24-BE44-5FB1C7EA2A02}"/>
              </a:ext>
            </a:extLst>
          </p:cNvPr>
          <p:cNvSpPr txBox="1"/>
          <p:nvPr/>
        </p:nvSpPr>
        <p:spPr>
          <a:xfrm>
            <a:off x="6643622" y="437225"/>
            <a:ext cx="1044958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Contáctanos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A81A897A-2C86-4AE0-9F68-B8B743266191}"/>
              </a:ext>
            </a:extLst>
          </p:cNvPr>
          <p:cNvSpPr txBox="1"/>
          <p:nvPr/>
        </p:nvSpPr>
        <p:spPr>
          <a:xfrm>
            <a:off x="7627668" y="437225"/>
            <a:ext cx="93721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Novedades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D594EA38-DE36-43AD-ABDD-27D33040F52A}"/>
              </a:ext>
            </a:extLst>
          </p:cNvPr>
          <p:cNvSpPr txBox="1"/>
          <p:nvPr/>
        </p:nvSpPr>
        <p:spPr>
          <a:xfrm>
            <a:off x="2141220" y="432145"/>
            <a:ext cx="64770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Inicio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D4ED09D-5FDA-4DF0-A6BE-7FBFCE0B815D}"/>
              </a:ext>
            </a:extLst>
          </p:cNvPr>
          <p:cNvSpPr txBox="1"/>
          <p:nvPr/>
        </p:nvSpPr>
        <p:spPr>
          <a:xfrm>
            <a:off x="5034280" y="432145"/>
            <a:ext cx="156464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 &amp; </a:t>
            </a: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Servicios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D900052-72E9-464B-8725-BAB4102F3BF5}"/>
              </a:ext>
            </a:extLst>
          </p:cNvPr>
          <p:cNvSpPr/>
          <p:nvPr/>
        </p:nvSpPr>
        <p:spPr>
          <a:xfrm flipH="1" flipV="1">
            <a:off x="6504940" y="54990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7598ABE-7336-4929-88C0-4A053E1130A7}"/>
              </a:ext>
            </a:extLst>
          </p:cNvPr>
          <p:cNvSpPr/>
          <p:nvPr/>
        </p:nvSpPr>
        <p:spPr>
          <a:xfrm flipH="1" flipV="1">
            <a:off x="4795520" y="55498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1066B7-0E73-4E39-BD0C-B33DDEA65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418" l="4732" r="96178">
                        <a14:foregroundMark x1="29390" y1="29630" x2="28844" y2="25397"/>
                        <a14:foregroundMark x1="4732" y1="41270" x2="7552" y2="43386"/>
                        <a14:foregroundMark x1="10009" y1="56085" x2="11101" y2="46032"/>
                        <a14:foregroundMark x1="17561" y1="52910" x2="17652" y2="41799"/>
                        <a14:foregroundMark x1="21565" y1="56085" x2="23112" y2="53439"/>
                        <a14:foregroundMark x1="33849" y1="57672" x2="33940" y2="46032"/>
                        <a14:foregroundMark x1="35669" y1="56085" x2="35669" y2="41799"/>
                        <a14:foregroundMark x1="43767" y1="55026" x2="44404" y2="44444"/>
                        <a14:foregroundMark x1="50955" y1="50265" x2="49682" y2="50265"/>
                        <a14:foregroundMark x1="56324" y1="60317" x2="55050" y2="57672"/>
                        <a14:foregroundMark x1="63330" y1="57672" x2="61510" y2="57672"/>
                        <a14:foregroundMark x1="64877" y1="56614" x2="64604" y2="45503"/>
                        <a14:foregroundMark x1="70792" y1="59259" x2="68517" y2="57672"/>
                        <a14:foregroundMark x1="76888" y1="50265" x2="74613" y2="50265"/>
                        <a14:foregroundMark x1="79436" y1="51852" x2="79436" y2="46032"/>
                        <a14:foregroundMark x1="88990" y1="56614" x2="87352" y2="58730"/>
                        <a14:foregroundMark x1="96178" y1="50265" x2="94177" y2="50794"/>
                        <a14:foregroundMark x1="29208" y1="79365" x2="29390" y2="65079"/>
                        <a14:foregroundMark x1="26297" y1="85185" x2="27571" y2="8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8" y="453390"/>
            <a:ext cx="1571694" cy="27029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EE5BFD8C-3058-4860-B9E7-97A7F170B306}"/>
              </a:ext>
            </a:extLst>
          </p:cNvPr>
          <p:cNvSpPr txBox="1"/>
          <p:nvPr/>
        </p:nvSpPr>
        <p:spPr>
          <a:xfrm>
            <a:off x="11087148" y="421985"/>
            <a:ext cx="9219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Mi Usuario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EBF088-41A0-4A4C-A1AD-CFDDCCB645A0}"/>
              </a:ext>
            </a:extLst>
          </p:cNvPr>
          <p:cNvSpPr/>
          <p:nvPr/>
        </p:nvSpPr>
        <p:spPr>
          <a:xfrm flipH="1" flipV="1">
            <a:off x="11915140" y="53466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922A7466-5B77-420A-A1CB-5E9501AA2378}"/>
              </a:ext>
            </a:extLst>
          </p:cNvPr>
          <p:cNvSpPr txBox="1"/>
          <p:nvPr/>
        </p:nvSpPr>
        <p:spPr>
          <a:xfrm>
            <a:off x="10363248" y="421985"/>
            <a:ext cx="8457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Regístrate</a:t>
            </a: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A09E2497-716E-4EF8-AB61-292A37B59F8B}"/>
              </a:ext>
            </a:extLst>
          </p:cNvPr>
          <p:cNvSpPr/>
          <p:nvPr/>
        </p:nvSpPr>
        <p:spPr>
          <a:xfrm flipH="1" flipV="1">
            <a:off x="8472286" y="570689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721481-CE64-411A-BDAA-B7C4B3884B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017"/>
          <a:stretch/>
        </p:blipFill>
        <p:spPr>
          <a:xfrm>
            <a:off x="0" y="807720"/>
            <a:ext cx="12192000" cy="7010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0370AE-A2F5-4009-9DE4-1E2ABF9B0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333"/>
          <a:stretch/>
        </p:blipFill>
        <p:spPr>
          <a:xfrm>
            <a:off x="0" y="10195561"/>
            <a:ext cx="12228006" cy="7772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D41B2F-B97C-4B81-A09B-66D44ACAE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896"/>
          <a:stretch/>
        </p:blipFill>
        <p:spPr>
          <a:xfrm>
            <a:off x="-1" y="8326754"/>
            <a:ext cx="12192001" cy="1442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F57330-3676-4E69-B12E-2568E17F11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895" t="72522" r="21896"/>
          <a:stretch/>
        </p:blipFill>
        <p:spPr>
          <a:xfrm>
            <a:off x="0" y="9768840"/>
            <a:ext cx="12192000" cy="396240"/>
          </a:xfrm>
          <a:prstGeom prst="rect">
            <a:avLst/>
          </a:prstGeom>
        </p:spPr>
      </p:pic>
      <p:pic>
        <p:nvPicPr>
          <p:cNvPr id="37" name="Imagen 15">
            <a:extLst>
              <a:ext uri="{FF2B5EF4-FFF2-40B4-BE49-F238E27FC236}">
                <a16:creationId xmlns:a16="http://schemas.microsoft.com/office/drawing/2014/main" id="{F32DA22D-2B7B-4426-BE64-74D23208A4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02" r="7856" b="22146"/>
          <a:stretch/>
        </p:blipFill>
        <p:spPr>
          <a:xfrm>
            <a:off x="579120" y="2328489"/>
            <a:ext cx="10896600" cy="2685320"/>
          </a:xfrm>
          <a:prstGeom prst="rect">
            <a:avLst/>
          </a:prstGeom>
        </p:spPr>
      </p:pic>
      <p:pic>
        <p:nvPicPr>
          <p:cNvPr id="38" name="Imagen 19">
            <a:extLst>
              <a:ext uri="{FF2B5EF4-FFF2-40B4-BE49-F238E27FC236}">
                <a16:creationId xmlns:a16="http://schemas.microsoft.com/office/drawing/2014/main" id="{60B6E7E1-BD9E-43DB-A70C-56094B3588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192" y="5369744"/>
            <a:ext cx="12044808" cy="25093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0BC4443-EE3A-4107-91F3-8EA418A3D7B2}"/>
              </a:ext>
            </a:extLst>
          </p:cNvPr>
          <p:cNvSpPr txBox="1"/>
          <p:nvPr/>
        </p:nvSpPr>
        <p:spPr>
          <a:xfrm>
            <a:off x="3573781" y="1604011"/>
            <a:ext cx="4899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Herramientas</a:t>
            </a:r>
            <a:endParaRPr lang="en-US" sz="4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5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173105-3B37-455A-B1DE-87BDD5B31E04}"/>
              </a:ext>
            </a:extLst>
          </p:cNvPr>
          <p:cNvSpPr/>
          <p:nvPr/>
        </p:nvSpPr>
        <p:spPr>
          <a:xfrm>
            <a:off x="0" y="9176657"/>
            <a:ext cx="12192000" cy="17961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07252-A829-4829-89C5-2E402EEB6733}"/>
              </a:ext>
            </a:extLst>
          </p:cNvPr>
          <p:cNvSpPr/>
          <p:nvPr/>
        </p:nvSpPr>
        <p:spPr>
          <a:xfrm>
            <a:off x="0" y="354330"/>
            <a:ext cx="12192000" cy="419100"/>
          </a:xfrm>
          <a:prstGeom prst="rect">
            <a:avLst/>
          </a:prstGeom>
          <a:solidFill>
            <a:srgbClr val="201C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FC53161-4999-49A5-A51E-EEE9A6D8DD19}"/>
              </a:ext>
            </a:extLst>
          </p:cNvPr>
          <p:cNvSpPr txBox="1"/>
          <p:nvPr/>
        </p:nvSpPr>
        <p:spPr>
          <a:xfrm>
            <a:off x="2804296" y="437225"/>
            <a:ext cx="1280025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Data Intelligence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6CFE4E01-4EAE-46E6-9FC4-A4649FB66C57}"/>
              </a:ext>
            </a:extLst>
          </p:cNvPr>
          <p:cNvSpPr txBox="1"/>
          <p:nvPr/>
        </p:nvSpPr>
        <p:spPr>
          <a:xfrm>
            <a:off x="4103668" y="437225"/>
            <a:ext cx="77313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Sectores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667B6FC-D895-4E24-BE44-5FB1C7EA2A02}"/>
              </a:ext>
            </a:extLst>
          </p:cNvPr>
          <p:cNvSpPr txBox="1"/>
          <p:nvPr/>
        </p:nvSpPr>
        <p:spPr>
          <a:xfrm>
            <a:off x="6643622" y="437225"/>
            <a:ext cx="1044958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Contáctanos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A81A897A-2C86-4AE0-9F68-B8B743266191}"/>
              </a:ext>
            </a:extLst>
          </p:cNvPr>
          <p:cNvSpPr txBox="1"/>
          <p:nvPr/>
        </p:nvSpPr>
        <p:spPr>
          <a:xfrm>
            <a:off x="7627668" y="437225"/>
            <a:ext cx="93721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Novedades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D594EA38-DE36-43AD-ABDD-27D33040F52A}"/>
              </a:ext>
            </a:extLst>
          </p:cNvPr>
          <p:cNvSpPr txBox="1"/>
          <p:nvPr/>
        </p:nvSpPr>
        <p:spPr>
          <a:xfrm>
            <a:off x="2141220" y="432145"/>
            <a:ext cx="64770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Inicio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D4ED09D-5FDA-4DF0-A6BE-7FBFCE0B815D}"/>
              </a:ext>
            </a:extLst>
          </p:cNvPr>
          <p:cNvSpPr txBox="1"/>
          <p:nvPr/>
        </p:nvSpPr>
        <p:spPr>
          <a:xfrm>
            <a:off x="5034280" y="432145"/>
            <a:ext cx="156464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 &amp; </a:t>
            </a: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Servicios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D900052-72E9-464B-8725-BAB4102F3BF5}"/>
              </a:ext>
            </a:extLst>
          </p:cNvPr>
          <p:cNvSpPr/>
          <p:nvPr/>
        </p:nvSpPr>
        <p:spPr>
          <a:xfrm flipH="1" flipV="1">
            <a:off x="6504940" y="54990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7598ABE-7336-4929-88C0-4A053E1130A7}"/>
              </a:ext>
            </a:extLst>
          </p:cNvPr>
          <p:cNvSpPr/>
          <p:nvPr/>
        </p:nvSpPr>
        <p:spPr>
          <a:xfrm flipH="1" flipV="1">
            <a:off x="4795520" y="55498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1066B7-0E73-4E39-BD0C-B33DDEA65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4732" r="96178">
                        <a14:foregroundMark x1="29390" y1="29630" x2="28844" y2="25397"/>
                        <a14:foregroundMark x1="4732" y1="41270" x2="7552" y2="43386"/>
                        <a14:foregroundMark x1="10009" y1="56085" x2="11101" y2="46032"/>
                        <a14:foregroundMark x1="17561" y1="52910" x2="17652" y2="41799"/>
                        <a14:foregroundMark x1="21565" y1="56085" x2="23112" y2="53439"/>
                        <a14:foregroundMark x1="33849" y1="57672" x2="33940" y2="46032"/>
                        <a14:foregroundMark x1="35669" y1="56085" x2="35669" y2="41799"/>
                        <a14:foregroundMark x1="43767" y1="55026" x2="44404" y2="44444"/>
                        <a14:foregroundMark x1="50955" y1="50265" x2="49682" y2="50265"/>
                        <a14:foregroundMark x1="56324" y1="60317" x2="55050" y2="57672"/>
                        <a14:foregroundMark x1="63330" y1="57672" x2="61510" y2="57672"/>
                        <a14:foregroundMark x1="64877" y1="56614" x2="64604" y2="45503"/>
                        <a14:foregroundMark x1="70792" y1="59259" x2="68517" y2="57672"/>
                        <a14:foregroundMark x1="76888" y1="50265" x2="74613" y2="50265"/>
                        <a14:foregroundMark x1="79436" y1="51852" x2="79436" y2="46032"/>
                        <a14:foregroundMark x1="88990" y1="56614" x2="87352" y2="58730"/>
                        <a14:foregroundMark x1="96178" y1="50265" x2="94177" y2="50794"/>
                        <a14:foregroundMark x1="29208" y1="79365" x2="29390" y2="65079"/>
                        <a14:foregroundMark x1="26297" y1="85185" x2="27571" y2="8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8" y="453390"/>
            <a:ext cx="1571694" cy="27029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EE5BFD8C-3058-4860-B9E7-97A7F170B306}"/>
              </a:ext>
            </a:extLst>
          </p:cNvPr>
          <p:cNvSpPr txBox="1"/>
          <p:nvPr/>
        </p:nvSpPr>
        <p:spPr>
          <a:xfrm>
            <a:off x="11087148" y="421985"/>
            <a:ext cx="9219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Mi Usuario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EBF088-41A0-4A4C-A1AD-CFDDCCB645A0}"/>
              </a:ext>
            </a:extLst>
          </p:cNvPr>
          <p:cNvSpPr/>
          <p:nvPr/>
        </p:nvSpPr>
        <p:spPr>
          <a:xfrm flipH="1" flipV="1">
            <a:off x="11915140" y="53466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922A7466-5B77-420A-A1CB-5E9501AA2378}"/>
              </a:ext>
            </a:extLst>
          </p:cNvPr>
          <p:cNvSpPr txBox="1"/>
          <p:nvPr/>
        </p:nvSpPr>
        <p:spPr>
          <a:xfrm>
            <a:off x="10363248" y="421985"/>
            <a:ext cx="8457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Regístrate</a:t>
            </a:r>
          </a:p>
        </p:txBody>
      </p:sp>
      <p:pic>
        <p:nvPicPr>
          <p:cNvPr id="24" name="video-fondo-home">
            <a:hlinkClick r:id="" action="ppaction://media"/>
            <a:extLst>
              <a:ext uri="{FF2B5EF4-FFF2-40B4-BE49-F238E27FC236}">
                <a16:creationId xmlns:a16="http://schemas.microsoft.com/office/drawing/2014/main" id="{414534DB-CAE3-4689-BDBD-E48F9196A8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783771"/>
            <a:ext cx="12193365" cy="3686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A7A64-F34C-4196-82E6-D16B9C0F1D78}"/>
              </a:ext>
            </a:extLst>
          </p:cNvPr>
          <p:cNvSpPr txBox="1"/>
          <p:nvPr/>
        </p:nvSpPr>
        <p:spPr>
          <a:xfrm>
            <a:off x="1531621" y="1224916"/>
            <a:ext cx="455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Abadi Extra Light" panose="020B0204020104020204" pitchFamily="34" charset="0"/>
              </a:rPr>
              <a:t>Data Intelligence</a:t>
            </a:r>
            <a:endParaRPr lang="en-US" sz="48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67AA7-9060-45E9-A677-67C32B5A6DA2}"/>
              </a:ext>
            </a:extLst>
          </p:cNvPr>
          <p:cNvSpPr txBox="1"/>
          <p:nvPr/>
        </p:nvSpPr>
        <p:spPr>
          <a:xfrm>
            <a:off x="1554480" y="2005966"/>
            <a:ext cx="6225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Accede a datos listos para ser utilizados de forma inmediata en procesos de toma de decisiones, ofrecidos bajo el enfoque de datos como servicio (</a:t>
            </a:r>
            <a:r>
              <a:rPr lang="es-MX" sz="1200" dirty="0" err="1">
                <a:solidFill>
                  <a:schemeClr val="bg1"/>
                </a:solidFill>
              </a:rPr>
              <a:t>DaaS</a:t>
            </a:r>
            <a:r>
              <a:rPr lang="es-MX" sz="1200" dirty="0">
                <a:solidFill>
                  <a:schemeClr val="bg1"/>
                </a:solidFill>
              </a:rPr>
              <a:t>: Data As A Service). Cada segundo nuestros sistemas recopilan, cruzan, analizan,  y dejan accesible a nuestros usuarios millones de datos extraídos de diferentes fuentes.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9C0CA8-0376-4018-9F6E-50FAEFE5B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007" y="3000003"/>
            <a:ext cx="1396105" cy="4755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D85701-E56B-47F2-9F43-EFBAE5B742BD}"/>
              </a:ext>
            </a:extLst>
          </p:cNvPr>
          <p:cNvSpPr txBox="1"/>
          <p:nvPr/>
        </p:nvSpPr>
        <p:spPr>
          <a:xfrm>
            <a:off x="1726663" y="3068371"/>
            <a:ext cx="1100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Conócenos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EAC0F-0DCF-4B92-BF2B-F295138195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757" r="90459" b="1"/>
          <a:stretch/>
        </p:blipFill>
        <p:spPr>
          <a:xfrm>
            <a:off x="1528763" y="5746839"/>
            <a:ext cx="947738" cy="3037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E30626-1570-483C-9433-BE773759E923}"/>
              </a:ext>
            </a:extLst>
          </p:cNvPr>
          <p:cNvSpPr txBox="1"/>
          <p:nvPr/>
        </p:nvSpPr>
        <p:spPr>
          <a:xfrm>
            <a:off x="1562101" y="4712971"/>
            <a:ext cx="354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Plataformas recientes</a:t>
            </a:r>
            <a:endParaRPr lang="en-US" sz="2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62877-C827-48BB-AA58-04A462178D96}"/>
              </a:ext>
            </a:extLst>
          </p:cNvPr>
          <p:cNvSpPr txBox="1"/>
          <p:nvPr/>
        </p:nvSpPr>
        <p:spPr>
          <a:xfrm>
            <a:off x="6600826" y="4712971"/>
            <a:ext cx="383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Productos desatacados</a:t>
            </a:r>
            <a:endParaRPr lang="en-US" sz="2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27ABD-106F-4BA2-9420-2E42F208A50D}"/>
              </a:ext>
            </a:extLst>
          </p:cNvPr>
          <p:cNvSpPr txBox="1"/>
          <p:nvPr/>
        </p:nvSpPr>
        <p:spPr>
          <a:xfrm>
            <a:off x="1571626" y="5149758"/>
            <a:ext cx="3545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Conectamos datos multifuente para que los puedas visualizar en solo sitio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426F2-5180-4296-9326-6629D4389490}"/>
              </a:ext>
            </a:extLst>
          </p:cNvPr>
          <p:cNvSpPr txBox="1"/>
          <p:nvPr/>
        </p:nvSpPr>
        <p:spPr>
          <a:xfrm>
            <a:off x="6638926" y="5102133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Set de datos en información listo para que los puedas usar en tus proyectos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0" name="Imagen 55">
            <a:extLst>
              <a:ext uri="{FF2B5EF4-FFF2-40B4-BE49-F238E27FC236}">
                <a16:creationId xmlns:a16="http://schemas.microsoft.com/office/drawing/2014/main" id="{612C446F-800D-4FE6-84DC-0854B70C07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86" t="25043" r="85798"/>
          <a:stretch/>
        </p:blipFill>
        <p:spPr>
          <a:xfrm>
            <a:off x="1632855" y="5802456"/>
            <a:ext cx="827316" cy="2869274"/>
          </a:xfrm>
          <a:prstGeom prst="rect">
            <a:avLst/>
          </a:prstGeom>
        </p:spPr>
      </p:pic>
      <p:pic>
        <p:nvPicPr>
          <p:cNvPr id="32" name="Imagen 55">
            <a:extLst>
              <a:ext uri="{FF2B5EF4-FFF2-40B4-BE49-F238E27FC236}">
                <a16:creationId xmlns:a16="http://schemas.microsoft.com/office/drawing/2014/main" id="{7927B4D0-5C36-40E5-8F27-B1474C94CFC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674" t="24716" r="34734" b="3569"/>
          <a:stretch/>
        </p:blipFill>
        <p:spPr>
          <a:xfrm>
            <a:off x="6553198" y="5799730"/>
            <a:ext cx="925288" cy="2854050"/>
          </a:xfrm>
          <a:prstGeom prst="rect">
            <a:avLst/>
          </a:prstGeom>
        </p:spPr>
      </p:pic>
      <p:pic>
        <p:nvPicPr>
          <p:cNvPr id="33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FC3505BB-D76A-496C-BB2A-765F34982F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135" y="5978387"/>
            <a:ext cx="540000" cy="540000"/>
          </a:xfrm>
          <a:prstGeom prst="rect">
            <a:avLst/>
          </a:prstGeom>
        </p:spPr>
      </p:pic>
      <p:pic>
        <p:nvPicPr>
          <p:cNvPr id="38" name="Imagen 81" descr="Imagen que contiene bola&#10;&#10;Descripción generada automáticamente">
            <a:extLst>
              <a:ext uri="{FF2B5EF4-FFF2-40B4-BE49-F238E27FC236}">
                <a16:creationId xmlns:a16="http://schemas.microsoft.com/office/drawing/2014/main" id="{CC27F3A1-460D-44EF-AD07-3C392E178F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84" y="6889158"/>
            <a:ext cx="540000" cy="540000"/>
          </a:xfrm>
          <a:prstGeom prst="rect">
            <a:avLst/>
          </a:prstGeom>
        </p:spPr>
      </p:pic>
      <p:pic>
        <p:nvPicPr>
          <p:cNvPr id="40" name="Imagen 75" descr="Imagen que contiene tabla, sostener, computadora, plato&#10;&#10;Descripción generada automáticamente">
            <a:extLst>
              <a:ext uri="{FF2B5EF4-FFF2-40B4-BE49-F238E27FC236}">
                <a16:creationId xmlns:a16="http://schemas.microsoft.com/office/drawing/2014/main" id="{4BA94BE0-8FDB-459E-8722-C45C16C447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58" y="7825329"/>
            <a:ext cx="540000" cy="54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EBB3AC5-FD0E-475B-8BD1-87EB6AAC0D9A}"/>
              </a:ext>
            </a:extLst>
          </p:cNvPr>
          <p:cNvSpPr txBox="1"/>
          <p:nvPr/>
        </p:nvSpPr>
        <p:spPr>
          <a:xfrm>
            <a:off x="479426" y="9533891"/>
            <a:ext cx="895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Más de 5,000 usuarios </a:t>
            </a:r>
            <a:r>
              <a:rPr lang="es-MX" sz="2400" dirty="0">
                <a:solidFill>
                  <a:srgbClr val="2C3330"/>
                </a:solidFill>
                <a:latin typeface="Abadi Extra Light" panose="020B0204020104020204" pitchFamily="34" charset="0"/>
              </a:rPr>
              <a:t>consultaron nuestra plataforma en el último mes</a:t>
            </a:r>
            <a:endParaRPr lang="en-US" sz="2400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F5EFC2-8183-4452-953D-F27D024D08E1}"/>
              </a:ext>
            </a:extLst>
          </p:cNvPr>
          <p:cNvSpPr txBox="1"/>
          <p:nvPr/>
        </p:nvSpPr>
        <p:spPr>
          <a:xfrm>
            <a:off x="495300" y="9965691"/>
            <a:ext cx="661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2C3330"/>
                </a:solidFill>
                <a:latin typeface="Abadi Extra Light" panose="020B0204020104020204" pitchFamily="34" charset="0"/>
              </a:rPr>
              <a:t>Únase a nuestra comunidad de usuarios</a:t>
            </a:r>
            <a:endParaRPr lang="en-US" sz="2000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8" name="Flowchart: Terminator 47">
            <a:extLst>
              <a:ext uri="{FF2B5EF4-FFF2-40B4-BE49-F238E27FC236}">
                <a16:creationId xmlns:a16="http://schemas.microsoft.com/office/drawing/2014/main" id="{C35E33C5-8EB2-4CBD-B008-03F830A51339}"/>
              </a:ext>
            </a:extLst>
          </p:cNvPr>
          <p:cNvSpPr/>
          <p:nvPr/>
        </p:nvSpPr>
        <p:spPr>
          <a:xfrm>
            <a:off x="9677400" y="9558020"/>
            <a:ext cx="2019300" cy="711200"/>
          </a:xfrm>
          <a:prstGeom prst="flowChartTerminator">
            <a:avLst/>
          </a:prstGeom>
          <a:solidFill>
            <a:srgbClr val="00A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3A0F6D-CFEC-419B-9606-CF24ABCDB309}"/>
              </a:ext>
            </a:extLst>
          </p:cNvPr>
          <p:cNvSpPr txBox="1"/>
          <p:nvPr/>
        </p:nvSpPr>
        <p:spPr>
          <a:xfrm>
            <a:off x="9829262" y="9695866"/>
            <a:ext cx="175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>
                <a:solidFill>
                  <a:schemeClr val="bg1"/>
                </a:solidFill>
              </a:rPr>
              <a:t>Regístrate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1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AE20C69C-F557-4EB2-9E2B-69FFA322D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35" y="6943587"/>
            <a:ext cx="540000" cy="540000"/>
          </a:xfrm>
          <a:prstGeom prst="rect">
            <a:avLst/>
          </a:prstGeom>
        </p:spPr>
      </p:pic>
      <p:pic>
        <p:nvPicPr>
          <p:cNvPr id="53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DC50830A-0F27-4632-83E2-D2B8CBF94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35" y="7908787"/>
            <a:ext cx="540000" cy="540000"/>
          </a:xfrm>
          <a:prstGeom prst="rect">
            <a:avLst/>
          </a:prstGeom>
        </p:spPr>
      </p:pic>
      <p:pic>
        <p:nvPicPr>
          <p:cNvPr id="55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61FB3377-CE58-4722-870F-C129772CC9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5" y="5952987"/>
            <a:ext cx="540000" cy="54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D920328-DF38-4442-8E6C-AB13C95777AE}"/>
              </a:ext>
            </a:extLst>
          </p:cNvPr>
          <p:cNvSpPr txBox="1"/>
          <p:nvPr/>
        </p:nvSpPr>
        <p:spPr>
          <a:xfrm>
            <a:off x="7411086" y="5836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Índice Sociomaterial Territorial (ISMT)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618FAC-0F17-489D-9B6F-06E2DB88FD68}"/>
              </a:ext>
            </a:extLst>
          </p:cNvPr>
          <p:cNvSpPr txBox="1"/>
          <p:nvPr/>
        </p:nvSpPr>
        <p:spPr>
          <a:xfrm>
            <a:off x="7416166" y="6128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Profundiza en la segmentación poblacional de la Región Metropolitana, Chile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ADBEB0-6494-4ED2-A99D-86CF68E45208}"/>
              </a:ext>
            </a:extLst>
          </p:cNvPr>
          <p:cNvSpPr txBox="1"/>
          <p:nvPr/>
        </p:nvSpPr>
        <p:spPr>
          <a:xfrm>
            <a:off x="7458711" y="680774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Género y ejercicio político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246489-4253-4B5F-BF8B-5D31B485D940}"/>
              </a:ext>
            </a:extLst>
          </p:cNvPr>
          <p:cNvSpPr txBox="1"/>
          <p:nvPr/>
        </p:nvSpPr>
        <p:spPr>
          <a:xfrm>
            <a:off x="7463791" y="710047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Conoce la distribución de alcaldesas por región y municipio en Chile 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E13498-49F5-4875-9DCD-3C3AF371357C}"/>
              </a:ext>
            </a:extLst>
          </p:cNvPr>
          <p:cNvSpPr txBox="1"/>
          <p:nvPr/>
        </p:nvSpPr>
        <p:spPr>
          <a:xfrm>
            <a:off x="7449186" y="7741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Producto….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1E66C-8819-4ED8-A179-2714008C3C0A}"/>
              </a:ext>
            </a:extLst>
          </p:cNvPr>
          <p:cNvSpPr txBox="1"/>
          <p:nvPr/>
        </p:nvSpPr>
        <p:spPr>
          <a:xfrm>
            <a:off x="7454266" y="8033928"/>
            <a:ext cx="3792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Explorar…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A09E2497-716E-4EF8-AB61-292A37B59F8B}"/>
              </a:ext>
            </a:extLst>
          </p:cNvPr>
          <p:cNvSpPr/>
          <p:nvPr/>
        </p:nvSpPr>
        <p:spPr>
          <a:xfrm flipH="1" flipV="1">
            <a:off x="8472286" y="570689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7B1580-CF8D-461E-ACF7-3F6183344AC8}"/>
              </a:ext>
            </a:extLst>
          </p:cNvPr>
          <p:cNvSpPr txBox="1"/>
          <p:nvPr/>
        </p:nvSpPr>
        <p:spPr>
          <a:xfrm>
            <a:off x="2475002" y="5836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Chile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5824AF-A3AA-4D0A-A64F-B28DDD2996FE}"/>
              </a:ext>
            </a:extLst>
          </p:cNvPr>
          <p:cNvSpPr txBox="1"/>
          <p:nvPr/>
        </p:nvSpPr>
        <p:spPr>
          <a:xfrm>
            <a:off x="2480082" y="6128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2F8654-31C2-4066-B19E-B7FBADEDC822}"/>
              </a:ext>
            </a:extLst>
          </p:cNvPr>
          <p:cNvSpPr txBox="1"/>
          <p:nvPr/>
        </p:nvSpPr>
        <p:spPr>
          <a:xfrm>
            <a:off x="2522627" y="680774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Panamá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EA47E7-A2F7-450B-B0DD-FD310DE8247B}"/>
              </a:ext>
            </a:extLst>
          </p:cNvPr>
          <p:cNvSpPr txBox="1"/>
          <p:nvPr/>
        </p:nvSpPr>
        <p:spPr>
          <a:xfrm>
            <a:off x="2527707" y="710047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D235DA-E789-4E62-BC4A-1A906A32CA79}"/>
              </a:ext>
            </a:extLst>
          </p:cNvPr>
          <p:cNvSpPr txBox="1"/>
          <p:nvPr/>
        </p:nvSpPr>
        <p:spPr>
          <a:xfrm>
            <a:off x="2513102" y="7741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Guatemala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21B0C-C80B-43CE-B7D1-9B7CCDE904AA}"/>
              </a:ext>
            </a:extLst>
          </p:cNvPr>
          <p:cNvSpPr txBox="1"/>
          <p:nvPr/>
        </p:nvSpPr>
        <p:spPr>
          <a:xfrm>
            <a:off x="2518182" y="8033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país…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D70A7C15-D475-4121-A55F-277418C87542}"/>
              </a:ext>
            </a:extLst>
          </p:cNvPr>
          <p:cNvSpPr/>
          <p:nvPr/>
        </p:nvSpPr>
        <p:spPr>
          <a:xfrm rot="5400000">
            <a:off x="5749288" y="10001249"/>
            <a:ext cx="511387" cy="1157395"/>
          </a:xfrm>
          <a:prstGeom prst="chevron">
            <a:avLst/>
          </a:prstGeom>
          <a:solidFill>
            <a:schemeClr val="dk1">
              <a:alpha val="1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73A1894-2EA5-44DB-A132-D4B71F22E34A}"/>
              </a:ext>
            </a:extLst>
          </p:cNvPr>
          <p:cNvGrpSpPr/>
          <p:nvPr/>
        </p:nvGrpSpPr>
        <p:grpSpPr>
          <a:xfrm>
            <a:off x="4888963" y="8488096"/>
            <a:ext cx="778412" cy="291172"/>
            <a:chOff x="5336638" y="6544996"/>
            <a:chExt cx="778412" cy="291172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0AB1FDAE-A54A-484C-AE5A-7F809FD8C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58353" y="6549631"/>
              <a:ext cx="713294" cy="28653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9758AFC-A09D-40DA-ABAE-2DA5DAF6F037}"/>
                </a:ext>
              </a:extLst>
            </p:cNvPr>
            <p:cNvSpPr txBox="1"/>
            <p:nvPr/>
          </p:nvSpPr>
          <p:spPr>
            <a:xfrm>
              <a:off x="5336638" y="6544996"/>
              <a:ext cx="778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Ver más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3CD2AA9-B7D8-4BA8-BF1E-D88C6DE550B9}"/>
              </a:ext>
            </a:extLst>
          </p:cNvPr>
          <p:cNvGrpSpPr/>
          <p:nvPr/>
        </p:nvGrpSpPr>
        <p:grpSpPr>
          <a:xfrm>
            <a:off x="9889588" y="8459521"/>
            <a:ext cx="778412" cy="291172"/>
            <a:chOff x="5336638" y="6544996"/>
            <a:chExt cx="778412" cy="291172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440F0688-6984-4922-9A8E-AA52D1973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58353" y="6549631"/>
              <a:ext cx="713294" cy="28653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AC38DEF-3599-4B74-B871-88423C91ADE1}"/>
                </a:ext>
              </a:extLst>
            </p:cNvPr>
            <p:cNvSpPr txBox="1"/>
            <p:nvPr/>
          </p:nvSpPr>
          <p:spPr>
            <a:xfrm>
              <a:off x="5336638" y="6544996"/>
              <a:ext cx="778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Ver más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F4BCD-1D51-41D7-93C3-8CD213EFC87E}"/>
              </a:ext>
            </a:extLst>
          </p:cNvPr>
          <p:cNvSpPr/>
          <p:nvPr/>
        </p:nvSpPr>
        <p:spPr>
          <a:xfrm>
            <a:off x="4204546" y="731518"/>
            <a:ext cx="1366521" cy="1512149"/>
          </a:xfrm>
          <a:prstGeom prst="rect">
            <a:avLst/>
          </a:prstGeom>
          <a:solidFill>
            <a:srgbClr val="EFEFEF">
              <a:alpha val="93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C968E48A-3D29-4344-9816-34BFB2F8A4BE}"/>
              </a:ext>
            </a:extLst>
          </p:cNvPr>
          <p:cNvSpPr txBox="1"/>
          <p:nvPr/>
        </p:nvSpPr>
        <p:spPr>
          <a:xfrm>
            <a:off x="4204547" y="745835"/>
            <a:ext cx="1154854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Sector Público</a:t>
            </a: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F3765B81-8051-4ED3-A6A1-70A49D566743}"/>
              </a:ext>
            </a:extLst>
          </p:cNvPr>
          <p:cNvSpPr txBox="1"/>
          <p:nvPr/>
        </p:nvSpPr>
        <p:spPr>
          <a:xfrm>
            <a:off x="4194387" y="987984"/>
            <a:ext cx="114808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Sector Privado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8BB1E729-964E-4FD2-8BCB-E0341EAFF9A6}"/>
              </a:ext>
            </a:extLst>
          </p:cNvPr>
          <p:cNvSpPr txBox="1"/>
          <p:nvPr/>
        </p:nvSpPr>
        <p:spPr>
          <a:xfrm>
            <a:off x="4194387" y="1821101"/>
            <a:ext cx="99568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Consultoría</a:t>
            </a:r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773996A0-F6FB-47CA-8FE8-C7DAE9DA2B7F}"/>
              </a:ext>
            </a:extLst>
          </p:cNvPr>
          <p:cNvSpPr txBox="1"/>
          <p:nvPr/>
        </p:nvSpPr>
        <p:spPr>
          <a:xfrm>
            <a:off x="4199467" y="1546786"/>
            <a:ext cx="92964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Academia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B65F97BD-B572-4F4F-B771-54E13E89B1CC}"/>
              </a:ext>
            </a:extLst>
          </p:cNvPr>
          <p:cNvSpPr txBox="1"/>
          <p:nvPr/>
        </p:nvSpPr>
        <p:spPr>
          <a:xfrm>
            <a:off x="4194387" y="1255526"/>
            <a:ext cx="94488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ONGs</a:t>
            </a:r>
            <a:endParaRPr lang="es-419" sz="1200" kern="0" dirty="0">
              <a:solidFill>
                <a:schemeClr val="tx1">
                  <a:lumMod val="95000"/>
                  <a:lumOff val="5000"/>
                </a:schemeClr>
              </a:solidFill>
              <a:latin typeface="Chevin Pro DemiBold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27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173105-3B37-455A-B1DE-87BDD5B31E04}"/>
              </a:ext>
            </a:extLst>
          </p:cNvPr>
          <p:cNvSpPr/>
          <p:nvPr/>
        </p:nvSpPr>
        <p:spPr>
          <a:xfrm>
            <a:off x="0" y="9176657"/>
            <a:ext cx="12192000" cy="17961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07252-A829-4829-89C5-2E402EEB6733}"/>
              </a:ext>
            </a:extLst>
          </p:cNvPr>
          <p:cNvSpPr/>
          <p:nvPr/>
        </p:nvSpPr>
        <p:spPr>
          <a:xfrm>
            <a:off x="0" y="354330"/>
            <a:ext cx="12192000" cy="419100"/>
          </a:xfrm>
          <a:prstGeom prst="rect">
            <a:avLst/>
          </a:prstGeom>
          <a:solidFill>
            <a:srgbClr val="201C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FC53161-4999-49A5-A51E-EEE9A6D8DD19}"/>
              </a:ext>
            </a:extLst>
          </p:cNvPr>
          <p:cNvSpPr txBox="1"/>
          <p:nvPr/>
        </p:nvSpPr>
        <p:spPr>
          <a:xfrm>
            <a:off x="2804296" y="437225"/>
            <a:ext cx="1280025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Data Intelligence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6CFE4E01-4EAE-46E6-9FC4-A4649FB66C57}"/>
              </a:ext>
            </a:extLst>
          </p:cNvPr>
          <p:cNvSpPr txBox="1"/>
          <p:nvPr/>
        </p:nvSpPr>
        <p:spPr>
          <a:xfrm>
            <a:off x="4103668" y="437225"/>
            <a:ext cx="77313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Sectores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667B6FC-D895-4E24-BE44-5FB1C7EA2A02}"/>
              </a:ext>
            </a:extLst>
          </p:cNvPr>
          <p:cNvSpPr txBox="1"/>
          <p:nvPr/>
        </p:nvSpPr>
        <p:spPr>
          <a:xfrm>
            <a:off x="6643622" y="437225"/>
            <a:ext cx="1044958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Contáctanos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A81A897A-2C86-4AE0-9F68-B8B743266191}"/>
              </a:ext>
            </a:extLst>
          </p:cNvPr>
          <p:cNvSpPr txBox="1"/>
          <p:nvPr/>
        </p:nvSpPr>
        <p:spPr>
          <a:xfrm>
            <a:off x="7627668" y="437225"/>
            <a:ext cx="93721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Novedades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D594EA38-DE36-43AD-ABDD-27D33040F52A}"/>
              </a:ext>
            </a:extLst>
          </p:cNvPr>
          <p:cNvSpPr txBox="1"/>
          <p:nvPr/>
        </p:nvSpPr>
        <p:spPr>
          <a:xfrm>
            <a:off x="2141220" y="432145"/>
            <a:ext cx="64770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Inicio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D4ED09D-5FDA-4DF0-A6BE-7FBFCE0B815D}"/>
              </a:ext>
            </a:extLst>
          </p:cNvPr>
          <p:cNvSpPr txBox="1"/>
          <p:nvPr/>
        </p:nvSpPr>
        <p:spPr>
          <a:xfrm>
            <a:off x="5034280" y="432145"/>
            <a:ext cx="156464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 &amp; </a:t>
            </a: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Servicios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D900052-72E9-464B-8725-BAB4102F3BF5}"/>
              </a:ext>
            </a:extLst>
          </p:cNvPr>
          <p:cNvSpPr/>
          <p:nvPr/>
        </p:nvSpPr>
        <p:spPr>
          <a:xfrm flipH="1" flipV="1">
            <a:off x="6504940" y="54990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7598ABE-7336-4929-88C0-4A053E1130A7}"/>
              </a:ext>
            </a:extLst>
          </p:cNvPr>
          <p:cNvSpPr/>
          <p:nvPr/>
        </p:nvSpPr>
        <p:spPr>
          <a:xfrm flipH="1" flipV="1">
            <a:off x="4795520" y="55498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1066B7-0E73-4E39-BD0C-B33DDEA65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4732" r="96178">
                        <a14:foregroundMark x1="29390" y1="29630" x2="28844" y2="25397"/>
                        <a14:foregroundMark x1="4732" y1="41270" x2="7552" y2="43386"/>
                        <a14:foregroundMark x1="10009" y1="56085" x2="11101" y2="46032"/>
                        <a14:foregroundMark x1="17561" y1="52910" x2="17652" y2="41799"/>
                        <a14:foregroundMark x1="21565" y1="56085" x2="23112" y2="53439"/>
                        <a14:foregroundMark x1="33849" y1="57672" x2="33940" y2="46032"/>
                        <a14:foregroundMark x1="35669" y1="56085" x2="35669" y2="41799"/>
                        <a14:foregroundMark x1="43767" y1="55026" x2="44404" y2="44444"/>
                        <a14:foregroundMark x1="50955" y1="50265" x2="49682" y2="50265"/>
                        <a14:foregroundMark x1="56324" y1="60317" x2="55050" y2="57672"/>
                        <a14:foregroundMark x1="63330" y1="57672" x2="61510" y2="57672"/>
                        <a14:foregroundMark x1="64877" y1="56614" x2="64604" y2="45503"/>
                        <a14:foregroundMark x1="70792" y1="59259" x2="68517" y2="57672"/>
                        <a14:foregroundMark x1="76888" y1="50265" x2="74613" y2="50265"/>
                        <a14:foregroundMark x1="79436" y1="51852" x2="79436" y2="46032"/>
                        <a14:foregroundMark x1="88990" y1="56614" x2="87352" y2="58730"/>
                        <a14:foregroundMark x1="96178" y1="50265" x2="94177" y2="50794"/>
                        <a14:foregroundMark x1="29208" y1="79365" x2="29390" y2="65079"/>
                        <a14:foregroundMark x1="26297" y1="85185" x2="27571" y2="8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8" y="453390"/>
            <a:ext cx="1571694" cy="27029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EE5BFD8C-3058-4860-B9E7-97A7F170B306}"/>
              </a:ext>
            </a:extLst>
          </p:cNvPr>
          <p:cNvSpPr txBox="1"/>
          <p:nvPr/>
        </p:nvSpPr>
        <p:spPr>
          <a:xfrm>
            <a:off x="11087148" y="421985"/>
            <a:ext cx="9219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Mi Usuario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EBF088-41A0-4A4C-A1AD-CFDDCCB645A0}"/>
              </a:ext>
            </a:extLst>
          </p:cNvPr>
          <p:cNvSpPr/>
          <p:nvPr/>
        </p:nvSpPr>
        <p:spPr>
          <a:xfrm flipH="1" flipV="1">
            <a:off x="11915140" y="53466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922A7466-5B77-420A-A1CB-5E9501AA2378}"/>
              </a:ext>
            </a:extLst>
          </p:cNvPr>
          <p:cNvSpPr txBox="1"/>
          <p:nvPr/>
        </p:nvSpPr>
        <p:spPr>
          <a:xfrm>
            <a:off x="10363248" y="421985"/>
            <a:ext cx="8457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Regístrate</a:t>
            </a:r>
          </a:p>
        </p:txBody>
      </p:sp>
      <p:pic>
        <p:nvPicPr>
          <p:cNvPr id="24" name="video-fondo-home">
            <a:hlinkClick r:id="" action="ppaction://media"/>
            <a:extLst>
              <a:ext uri="{FF2B5EF4-FFF2-40B4-BE49-F238E27FC236}">
                <a16:creationId xmlns:a16="http://schemas.microsoft.com/office/drawing/2014/main" id="{414534DB-CAE3-4689-BDBD-E48F9196A8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783771"/>
            <a:ext cx="12193365" cy="3686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A7A64-F34C-4196-82E6-D16B9C0F1D78}"/>
              </a:ext>
            </a:extLst>
          </p:cNvPr>
          <p:cNvSpPr txBox="1"/>
          <p:nvPr/>
        </p:nvSpPr>
        <p:spPr>
          <a:xfrm>
            <a:off x="1531621" y="1224916"/>
            <a:ext cx="455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Abadi Extra Light" panose="020B0204020104020204" pitchFamily="34" charset="0"/>
              </a:rPr>
              <a:t>Data Intelligence</a:t>
            </a:r>
            <a:endParaRPr lang="en-US" sz="48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67AA7-9060-45E9-A677-67C32B5A6DA2}"/>
              </a:ext>
            </a:extLst>
          </p:cNvPr>
          <p:cNvSpPr txBox="1"/>
          <p:nvPr/>
        </p:nvSpPr>
        <p:spPr>
          <a:xfrm>
            <a:off x="1554480" y="2005966"/>
            <a:ext cx="6225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Accede a datos listos para ser utilizados de forma inmediata en procesos de toma de decisiones, ofrecidos bajo el enfoque de datos como servicio (</a:t>
            </a:r>
            <a:r>
              <a:rPr lang="es-MX" sz="1200" dirty="0" err="1">
                <a:solidFill>
                  <a:schemeClr val="bg1"/>
                </a:solidFill>
              </a:rPr>
              <a:t>DaaS</a:t>
            </a:r>
            <a:r>
              <a:rPr lang="es-MX" sz="1200" dirty="0">
                <a:solidFill>
                  <a:schemeClr val="bg1"/>
                </a:solidFill>
              </a:rPr>
              <a:t>: Data As A Service). Cada segundo nuestros sistemas recopilan, cruzan, analizan,  y dejan accesible a nuestros usuarios millones de datos extraídos de diferentes fuentes.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9C0CA8-0376-4018-9F6E-50FAEFE5B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007" y="3000003"/>
            <a:ext cx="1396105" cy="4755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D85701-E56B-47F2-9F43-EFBAE5B742BD}"/>
              </a:ext>
            </a:extLst>
          </p:cNvPr>
          <p:cNvSpPr txBox="1"/>
          <p:nvPr/>
        </p:nvSpPr>
        <p:spPr>
          <a:xfrm>
            <a:off x="1726663" y="3068371"/>
            <a:ext cx="1100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Conócenos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EAC0F-0DCF-4B92-BF2B-F295138195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757" r="90459" b="1"/>
          <a:stretch/>
        </p:blipFill>
        <p:spPr>
          <a:xfrm>
            <a:off x="1528763" y="5746839"/>
            <a:ext cx="947738" cy="3037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E30626-1570-483C-9433-BE773759E923}"/>
              </a:ext>
            </a:extLst>
          </p:cNvPr>
          <p:cNvSpPr txBox="1"/>
          <p:nvPr/>
        </p:nvSpPr>
        <p:spPr>
          <a:xfrm>
            <a:off x="1562101" y="4712971"/>
            <a:ext cx="354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Plataformas recientes</a:t>
            </a:r>
            <a:endParaRPr lang="en-US" sz="2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62877-C827-48BB-AA58-04A462178D96}"/>
              </a:ext>
            </a:extLst>
          </p:cNvPr>
          <p:cNvSpPr txBox="1"/>
          <p:nvPr/>
        </p:nvSpPr>
        <p:spPr>
          <a:xfrm>
            <a:off x="6600826" y="4712971"/>
            <a:ext cx="383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Productos desatacados</a:t>
            </a:r>
            <a:endParaRPr lang="en-US" sz="2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27ABD-106F-4BA2-9420-2E42F208A50D}"/>
              </a:ext>
            </a:extLst>
          </p:cNvPr>
          <p:cNvSpPr txBox="1"/>
          <p:nvPr/>
        </p:nvSpPr>
        <p:spPr>
          <a:xfrm>
            <a:off x="1571626" y="5149758"/>
            <a:ext cx="3545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Conectamos datos multifuente para que los puedas visualizar en solo sitio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426F2-5180-4296-9326-6629D4389490}"/>
              </a:ext>
            </a:extLst>
          </p:cNvPr>
          <p:cNvSpPr txBox="1"/>
          <p:nvPr/>
        </p:nvSpPr>
        <p:spPr>
          <a:xfrm>
            <a:off x="6638926" y="5102133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Set de datos en información listo para que los puedas usar en tus proyectos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0" name="Imagen 55">
            <a:extLst>
              <a:ext uri="{FF2B5EF4-FFF2-40B4-BE49-F238E27FC236}">
                <a16:creationId xmlns:a16="http://schemas.microsoft.com/office/drawing/2014/main" id="{612C446F-800D-4FE6-84DC-0854B70C07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86" t="25043" r="85798"/>
          <a:stretch/>
        </p:blipFill>
        <p:spPr>
          <a:xfrm>
            <a:off x="1632855" y="5802456"/>
            <a:ext cx="827316" cy="2869274"/>
          </a:xfrm>
          <a:prstGeom prst="rect">
            <a:avLst/>
          </a:prstGeom>
        </p:spPr>
      </p:pic>
      <p:pic>
        <p:nvPicPr>
          <p:cNvPr id="32" name="Imagen 55">
            <a:extLst>
              <a:ext uri="{FF2B5EF4-FFF2-40B4-BE49-F238E27FC236}">
                <a16:creationId xmlns:a16="http://schemas.microsoft.com/office/drawing/2014/main" id="{7927B4D0-5C36-40E5-8F27-B1474C94CFC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674" t="24716" r="34734" b="3569"/>
          <a:stretch/>
        </p:blipFill>
        <p:spPr>
          <a:xfrm>
            <a:off x="6553198" y="5799730"/>
            <a:ext cx="925288" cy="2854050"/>
          </a:xfrm>
          <a:prstGeom prst="rect">
            <a:avLst/>
          </a:prstGeom>
        </p:spPr>
      </p:pic>
      <p:pic>
        <p:nvPicPr>
          <p:cNvPr id="33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FC3505BB-D76A-496C-BB2A-765F34982F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135" y="5978387"/>
            <a:ext cx="540000" cy="540000"/>
          </a:xfrm>
          <a:prstGeom prst="rect">
            <a:avLst/>
          </a:prstGeom>
        </p:spPr>
      </p:pic>
      <p:pic>
        <p:nvPicPr>
          <p:cNvPr id="38" name="Imagen 81" descr="Imagen que contiene bola&#10;&#10;Descripción generada automáticamente">
            <a:extLst>
              <a:ext uri="{FF2B5EF4-FFF2-40B4-BE49-F238E27FC236}">
                <a16:creationId xmlns:a16="http://schemas.microsoft.com/office/drawing/2014/main" id="{CC27F3A1-460D-44EF-AD07-3C392E178F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84" y="6889158"/>
            <a:ext cx="540000" cy="540000"/>
          </a:xfrm>
          <a:prstGeom prst="rect">
            <a:avLst/>
          </a:prstGeom>
        </p:spPr>
      </p:pic>
      <p:pic>
        <p:nvPicPr>
          <p:cNvPr id="40" name="Imagen 75" descr="Imagen que contiene tabla, sostener, computadora, plato&#10;&#10;Descripción generada automáticamente">
            <a:extLst>
              <a:ext uri="{FF2B5EF4-FFF2-40B4-BE49-F238E27FC236}">
                <a16:creationId xmlns:a16="http://schemas.microsoft.com/office/drawing/2014/main" id="{4BA94BE0-8FDB-459E-8722-C45C16C447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58" y="7825329"/>
            <a:ext cx="540000" cy="54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EBB3AC5-FD0E-475B-8BD1-87EB6AAC0D9A}"/>
              </a:ext>
            </a:extLst>
          </p:cNvPr>
          <p:cNvSpPr txBox="1"/>
          <p:nvPr/>
        </p:nvSpPr>
        <p:spPr>
          <a:xfrm>
            <a:off x="479426" y="9533891"/>
            <a:ext cx="895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Más de 5,000 usuarios </a:t>
            </a:r>
            <a:r>
              <a:rPr lang="es-MX" sz="2400" dirty="0">
                <a:solidFill>
                  <a:srgbClr val="2C3330"/>
                </a:solidFill>
                <a:latin typeface="Abadi Extra Light" panose="020B0204020104020204" pitchFamily="34" charset="0"/>
              </a:rPr>
              <a:t>consultaron nuestra plataforma en el último mes</a:t>
            </a:r>
            <a:endParaRPr lang="en-US" sz="2400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F5EFC2-8183-4452-953D-F27D024D08E1}"/>
              </a:ext>
            </a:extLst>
          </p:cNvPr>
          <p:cNvSpPr txBox="1"/>
          <p:nvPr/>
        </p:nvSpPr>
        <p:spPr>
          <a:xfrm>
            <a:off x="495300" y="9965691"/>
            <a:ext cx="661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2C3330"/>
                </a:solidFill>
                <a:latin typeface="Abadi Extra Light" panose="020B0204020104020204" pitchFamily="34" charset="0"/>
              </a:rPr>
              <a:t>Únase a nuestra comunidad de usuarios</a:t>
            </a:r>
            <a:endParaRPr lang="en-US" sz="2000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8" name="Flowchart: Terminator 47">
            <a:extLst>
              <a:ext uri="{FF2B5EF4-FFF2-40B4-BE49-F238E27FC236}">
                <a16:creationId xmlns:a16="http://schemas.microsoft.com/office/drawing/2014/main" id="{C35E33C5-8EB2-4CBD-B008-03F830A51339}"/>
              </a:ext>
            </a:extLst>
          </p:cNvPr>
          <p:cNvSpPr/>
          <p:nvPr/>
        </p:nvSpPr>
        <p:spPr>
          <a:xfrm>
            <a:off x="9677400" y="9558020"/>
            <a:ext cx="2019300" cy="711200"/>
          </a:xfrm>
          <a:prstGeom prst="flowChartTerminator">
            <a:avLst/>
          </a:prstGeom>
          <a:solidFill>
            <a:srgbClr val="00A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3A0F6D-CFEC-419B-9606-CF24ABCDB309}"/>
              </a:ext>
            </a:extLst>
          </p:cNvPr>
          <p:cNvSpPr txBox="1"/>
          <p:nvPr/>
        </p:nvSpPr>
        <p:spPr>
          <a:xfrm>
            <a:off x="9829262" y="9695866"/>
            <a:ext cx="175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>
                <a:solidFill>
                  <a:schemeClr val="bg1"/>
                </a:solidFill>
              </a:rPr>
              <a:t>Regístrate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1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AE20C69C-F557-4EB2-9E2B-69FFA322D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35" y="6943587"/>
            <a:ext cx="540000" cy="540000"/>
          </a:xfrm>
          <a:prstGeom prst="rect">
            <a:avLst/>
          </a:prstGeom>
        </p:spPr>
      </p:pic>
      <p:pic>
        <p:nvPicPr>
          <p:cNvPr id="53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DC50830A-0F27-4632-83E2-D2B8CBF94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35" y="7908787"/>
            <a:ext cx="540000" cy="540000"/>
          </a:xfrm>
          <a:prstGeom prst="rect">
            <a:avLst/>
          </a:prstGeom>
        </p:spPr>
      </p:pic>
      <p:pic>
        <p:nvPicPr>
          <p:cNvPr id="55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61FB3377-CE58-4722-870F-C129772CC9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5" y="5952987"/>
            <a:ext cx="540000" cy="54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D920328-DF38-4442-8E6C-AB13C95777AE}"/>
              </a:ext>
            </a:extLst>
          </p:cNvPr>
          <p:cNvSpPr txBox="1"/>
          <p:nvPr/>
        </p:nvSpPr>
        <p:spPr>
          <a:xfrm>
            <a:off x="7411086" y="5836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Índice Sociomaterial Territorial (ISMT)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618FAC-0F17-489D-9B6F-06E2DB88FD68}"/>
              </a:ext>
            </a:extLst>
          </p:cNvPr>
          <p:cNvSpPr txBox="1"/>
          <p:nvPr/>
        </p:nvSpPr>
        <p:spPr>
          <a:xfrm>
            <a:off x="7416166" y="6128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Profundiza en la segmentación poblacional de la Región Metropolitana, Chile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ADBEB0-6494-4ED2-A99D-86CF68E45208}"/>
              </a:ext>
            </a:extLst>
          </p:cNvPr>
          <p:cNvSpPr txBox="1"/>
          <p:nvPr/>
        </p:nvSpPr>
        <p:spPr>
          <a:xfrm>
            <a:off x="7458711" y="680774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Género y ejercicio político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246489-4253-4B5F-BF8B-5D31B485D940}"/>
              </a:ext>
            </a:extLst>
          </p:cNvPr>
          <p:cNvSpPr txBox="1"/>
          <p:nvPr/>
        </p:nvSpPr>
        <p:spPr>
          <a:xfrm>
            <a:off x="7463791" y="710047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Conoce la distribución de alcaldesas por región y municipio en Chile 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E13498-49F5-4875-9DCD-3C3AF371357C}"/>
              </a:ext>
            </a:extLst>
          </p:cNvPr>
          <p:cNvSpPr txBox="1"/>
          <p:nvPr/>
        </p:nvSpPr>
        <p:spPr>
          <a:xfrm>
            <a:off x="7449186" y="7741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Producto….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1E66C-8819-4ED8-A179-2714008C3C0A}"/>
              </a:ext>
            </a:extLst>
          </p:cNvPr>
          <p:cNvSpPr txBox="1"/>
          <p:nvPr/>
        </p:nvSpPr>
        <p:spPr>
          <a:xfrm>
            <a:off x="7454266" y="8033928"/>
            <a:ext cx="3792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Explorar…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A09E2497-716E-4EF8-AB61-292A37B59F8B}"/>
              </a:ext>
            </a:extLst>
          </p:cNvPr>
          <p:cNvSpPr/>
          <p:nvPr/>
        </p:nvSpPr>
        <p:spPr>
          <a:xfrm flipH="1" flipV="1">
            <a:off x="8472286" y="570689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7B1580-CF8D-461E-ACF7-3F6183344AC8}"/>
              </a:ext>
            </a:extLst>
          </p:cNvPr>
          <p:cNvSpPr txBox="1"/>
          <p:nvPr/>
        </p:nvSpPr>
        <p:spPr>
          <a:xfrm>
            <a:off x="2475002" y="5836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Chile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5824AF-A3AA-4D0A-A64F-B28DDD2996FE}"/>
              </a:ext>
            </a:extLst>
          </p:cNvPr>
          <p:cNvSpPr txBox="1"/>
          <p:nvPr/>
        </p:nvSpPr>
        <p:spPr>
          <a:xfrm>
            <a:off x="2480082" y="6128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2F8654-31C2-4066-B19E-B7FBADEDC822}"/>
              </a:ext>
            </a:extLst>
          </p:cNvPr>
          <p:cNvSpPr txBox="1"/>
          <p:nvPr/>
        </p:nvSpPr>
        <p:spPr>
          <a:xfrm>
            <a:off x="2522627" y="680774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Panamá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EA47E7-A2F7-450B-B0DD-FD310DE8247B}"/>
              </a:ext>
            </a:extLst>
          </p:cNvPr>
          <p:cNvSpPr txBox="1"/>
          <p:nvPr/>
        </p:nvSpPr>
        <p:spPr>
          <a:xfrm>
            <a:off x="2527707" y="710047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D235DA-E789-4E62-BC4A-1A906A32CA79}"/>
              </a:ext>
            </a:extLst>
          </p:cNvPr>
          <p:cNvSpPr txBox="1"/>
          <p:nvPr/>
        </p:nvSpPr>
        <p:spPr>
          <a:xfrm>
            <a:off x="2513102" y="7741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Guatemala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21B0C-C80B-43CE-B7D1-9B7CCDE904AA}"/>
              </a:ext>
            </a:extLst>
          </p:cNvPr>
          <p:cNvSpPr txBox="1"/>
          <p:nvPr/>
        </p:nvSpPr>
        <p:spPr>
          <a:xfrm>
            <a:off x="2518182" y="8033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país…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D70A7C15-D475-4121-A55F-277418C87542}"/>
              </a:ext>
            </a:extLst>
          </p:cNvPr>
          <p:cNvSpPr/>
          <p:nvPr/>
        </p:nvSpPr>
        <p:spPr>
          <a:xfrm rot="5400000">
            <a:off x="5749288" y="10001249"/>
            <a:ext cx="511387" cy="1157395"/>
          </a:xfrm>
          <a:prstGeom prst="chevron">
            <a:avLst/>
          </a:prstGeom>
          <a:solidFill>
            <a:schemeClr val="dk1">
              <a:alpha val="1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73A1894-2EA5-44DB-A132-D4B71F22E34A}"/>
              </a:ext>
            </a:extLst>
          </p:cNvPr>
          <p:cNvGrpSpPr/>
          <p:nvPr/>
        </p:nvGrpSpPr>
        <p:grpSpPr>
          <a:xfrm>
            <a:off x="4888963" y="8488096"/>
            <a:ext cx="778412" cy="291172"/>
            <a:chOff x="5336638" y="6544996"/>
            <a:chExt cx="778412" cy="291172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0AB1FDAE-A54A-484C-AE5A-7F809FD8C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58353" y="6549631"/>
              <a:ext cx="713294" cy="28653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9758AFC-A09D-40DA-ABAE-2DA5DAF6F037}"/>
                </a:ext>
              </a:extLst>
            </p:cNvPr>
            <p:cNvSpPr txBox="1"/>
            <p:nvPr/>
          </p:nvSpPr>
          <p:spPr>
            <a:xfrm>
              <a:off x="5336638" y="6544996"/>
              <a:ext cx="778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Ver más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3CD2AA9-B7D8-4BA8-BF1E-D88C6DE550B9}"/>
              </a:ext>
            </a:extLst>
          </p:cNvPr>
          <p:cNvGrpSpPr/>
          <p:nvPr/>
        </p:nvGrpSpPr>
        <p:grpSpPr>
          <a:xfrm>
            <a:off x="9889588" y="8459521"/>
            <a:ext cx="778412" cy="291172"/>
            <a:chOff x="5336638" y="6544996"/>
            <a:chExt cx="778412" cy="291172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440F0688-6984-4922-9A8E-AA52D1973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58353" y="6549631"/>
              <a:ext cx="713294" cy="28653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AC38DEF-3599-4B74-B871-88423C91ADE1}"/>
                </a:ext>
              </a:extLst>
            </p:cNvPr>
            <p:cNvSpPr txBox="1"/>
            <p:nvPr/>
          </p:nvSpPr>
          <p:spPr>
            <a:xfrm>
              <a:off x="5336638" y="6544996"/>
              <a:ext cx="778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Ver más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F4BCD-1D51-41D7-93C3-8CD213EFC87E}"/>
              </a:ext>
            </a:extLst>
          </p:cNvPr>
          <p:cNvSpPr/>
          <p:nvPr/>
        </p:nvSpPr>
        <p:spPr>
          <a:xfrm>
            <a:off x="5169746" y="731519"/>
            <a:ext cx="1366521" cy="851748"/>
          </a:xfrm>
          <a:prstGeom prst="rect">
            <a:avLst/>
          </a:prstGeom>
          <a:solidFill>
            <a:srgbClr val="EFEFEF">
              <a:alpha val="93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C968E48A-3D29-4344-9816-34BFB2F8A4BE}"/>
              </a:ext>
            </a:extLst>
          </p:cNvPr>
          <p:cNvSpPr txBox="1"/>
          <p:nvPr/>
        </p:nvSpPr>
        <p:spPr>
          <a:xfrm>
            <a:off x="5169747" y="745835"/>
            <a:ext cx="1154854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F3765B81-8051-4ED3-A6A1-70A49D566743}"/>
              </a:ext>
            </a:extLst>
          </p:cNvPr>
          <p:cNvSpPr txBox="1"/>
          <p:nvPr/>
        </p:nvSpPr>
        <p:spPr>
          <a:xfrm>
            <a:off x="5159587" y="987984"/>
            <a:ext cx="114808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Plataformas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B65F97BD-B572-4F4F-B771-54E13E89B1CC}"/>
              </a:ext>
            </a:extLst>
          </p:cNvPr>
          <p:cNvSpPr txBox="1"/>
          <p:nvPr/>
        </p:nvSpPr>
        <p:spPr>
          <a:xfrm>
            <a:off x="5159587" y="1255526"/>
            <a:ext cx="94488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Servicios</a:t>
            </a:r>
          </a:p>
        </p:txBody>
      </p:sp>
    </p:spTree>
    <p:extLst>
      <p:ext uri="{BB962C8B-B14F-4D97-AF65-F5344CB8AC3E}">
        <p14:creationId xmlns:p14="http://schemas.microsoft.com/office/powerpoint/2010/main" val="37155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173105-3B37-455A-B1DE-87BDD5B31E04}"/>
              </a:ext>
            </a:extLst>
          </p:cNvPr>
          <p:cNvSpPr/>
          <p:nvPr/>
        </p:nvSpPr>
        <p:spPr>
          <a:xfrm>
            <a:off x="0" y="9176657"/>
            <a:ext cx="12192000" cy="17961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07252-A829-4829-89C5-2E402EEB6733}"/>
              </a:ext>
            </a:extLst>
          </p:cNvPr>
          <p:cNvSpPr/>
          <p:nvPr/>
        </p:nvSpPr>
        <p:spPr>
          <a:xfrm>
            <a:off x="0" y="354330"/>
            <a:ext cx="12192000" cy="419100"/>
          </a:xfrm>
          <a:prstGeom prst="rect">
            <a:avLst/>
          </a:prstGeom>
          <a:solidFill>
            <a:srgbClr val="201C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FC53161-4999-49A5-A51E-EEE9A6D8DD19}"/>
              </a:ext>
            </a:extLst>
          </p:cNvPr>
          <p:cNvSpPr txBox="1"/>
          <p:nvPr/>
        </p:nvSpPr>
        <p:spPr>
          <a:xfrm>
            <a:off x="2804296" y="437225"/>
            <a:ext cx="1280025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Data Intelligence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6CFE4E01-4EAE-46E6-9FC4-A4649FB66C57}"/>
              </a:ext>
            </a:extLst>
          </p:cNvPr>
          <p:cNvSpPr txBox="1"/>
          <p:nvPr/>
        </p:nvSpPr>
        <p:spPr>
          <a:xfrm>
            <a:off x="4103668" y="437225"/>
            <a:ext cx="77313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Sectores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667B6FC-D895-4E24-BE44-5FB1C7EA2A02}"/>
              </a:ext>
            </a:extLst>
          </p:cNvPr>
          <p:cNvSpPr txBox="1"/>
          <p:nvPr/>
        </p:nvSpPr>
        <p:spPr>
          <a:xfrm>
            <a:off x="6643622" y="437225"/>
            <a:ext cx="1044958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Contáctanos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A81A897A-2C86-4AE0-9F68-B8B743266191}"/>
              </a:ext>
            </a:extLst>
          </p:cNvPr>
          <p:cNvSpPr txBox="1"/>
          <p:nvPr/>
        </p:nvSpPr>
        <p:spPr>
          <a:xfrm>
            <a:off x="7627668" y="437225"/>
            <a:ext cx="93721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Novedades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D594EA38-DE36-43AD-ABDD-27D33040F52A}"/>
              </a:ext>
            </a:extLst>
          </p:cNvPr>
          <p:cNvSpPr txBox="1"/>
          <p:nvPr/>
        </p:nvSpPr>
        <p:spPr>
          <a:xfrm>
            <a:off x="2141220" y="432145"/>
            <a:ext cx="64770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Inicio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D4ED09D-5FDA-4DF0-A6BE-7FBFCE0B815D}"/>
              </a:ext>
            </a:extLst>
          </p:cNvPr>
          <p:cNvSpPr txBox="1"/>
          <p:nvPr/>
        </p:nvSpPr>
        <p:spPr>
          <a:xfrm>
            <a:off x="5034280" y="432145"/>
            <a:ext cx="156464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 &amp; </a:t>
            </a: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Servicios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D900052-72E9-464B-8725-BAB4102F3BF5}"/>
              </a:ext>
            </a:extLst>
          </p:cNvPr>
          <p:cNvSpPr/>
          <p:nvPr/>
        </p:nvSpPr>
        <p:spPr>
          <a:xfrm flipH="1" flipV="1">
            <a:off x="6504940" y="54990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7598ABE-7336-4929-88C0-4A053E1130A7}"/>
              </a:ext>
            </a:extLst>
          </p:cNvPr>
          <p:cNvSpPr/>
          <p:nvPr/>
        </p:nvSpPr>
        <p:spPr>
          <a:xfrm flipH="1" flipV="1">
            <a:off x="4795520" y="55498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1066B7-0E73-4E39-BD0C-B33DDEA65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4732" r="96178">
                        <a14:foregroundMark x1="29390" y1="29630" x2="28844" y2="25397"/>
                        <a14:foregroundMark x1="4732" y1="41270" x2="7552" y2="43386"/>
                        <a14:foregroundMark x1="10009" y1="56085" x2="11101" y2="46032"/>
                        <a14:foregroundMark x1="17561" y1="52910" x2="17652" y2="41799"/>
                        <a14:foregroundMark x1="21565" y1="56085" x2="23112" y2="53439"/>
                        <a14:foregroundMark x1="33849" y1="57672" x2="33940" y2="46032"/>
                        <a14:foregroundMark x1="35669" y1="56085" x2="35669" y2="41799"/>
                        <a14:foregroundMark x1="43767" y1="55026" x2="44404" y2="44444"/>
                        <a14:foregroundMark x1="50955" y1="50265" x2="49682" y2="50265"/>
                        <a14:foregroundMark x1="56324" y1="60317" x2="55050" y2="57672"/>
                        <a14:foregroundMark x1="63330" y1="57672" x2="61510" y2="57672"/>
                        <a14:foregroundMark x1="64877" y1="56614" x2="64604" y2="45503"/>
                        <a14:foregroundMark x1="70792" y1="59259" x2="68517" y2="57672"/>
                        <a14:foregroundMark x1="76888" y1="50265" x2="74613" y2="50265"/>
                        <a14:foregroundMark x1="79436" y1="51852" x2="79436" y2="46032"/>
                        <a14:foregroundMark x1="88990" y1="56614" x2="87352" y2="58730"/>
                        <a14:foregroundMark x1="96178" y1="50265" x2="94177" y2="50794"/>
                        <a14:foregroundMark x1="29208" y1="79365" x2="29390" y2="65079"/>
                        <a14:foregroundMark x1="26297" y1="85185" x2="27571" y2="8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8" y="453390"/>
            <a:ext cx="1571694" cy="27029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EE5BFD8C-3058-4860-B9E7-97A7F170B306}"/>
              </a:ext>
            </a:extLst>
          </p:cNvPr>
          <p:cNvSpPr txBox="1"/>
          <p:nvPr/>
        </p:nvSpPr>
        <p:spPr>
          <a:xfrm>
            <a:off x="11087148" y="421985"/>
            <a:ext cx="9219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Mi Usuario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EBF088-41A0-4A4C-A1AD-CFDDCCB645A0}"/>
              </a:ext>
            </a:extLst>
          </p:cNvPr>
          <p:cNvSpPr/>
          <p:nvPr/>
        </p:nvSpPr>
        <p:spPr>
          <a:xfrm flipH="1" flipV="1">
            <a:off x="11915140" y="53466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922A7466-5B77-420A-A1CB-5E9501AA2378}"/>
              </a:ext>
            </a:extLst>
          </p:cNvPr>
          <p:cNvSpPr txBox="1"/>
          <p:nvPr/>
        </p:nvSpPr>
        <p:spPr>
          <a:xfrm>
            <a:off x="10363248" y="421985"/>
            <a:ext cx="8457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Regístrate</a:t>
            </a:r>
          </a:p>
        </p:txBody>
      </p:sp>
      <p:pic>
        <p:nvPicPr>
          <p:cNvPr id="24" name="video-fondo-home">
            <a:hlinkClick r:id="" action="ppaction://media"/>
            <a:extLst>
              <a:ext uri="{FF2B5EF4-FFF2-40B4-BE49-F238E27FC236}">
                <a16:creationId xmlns:a16="http://schemas.microsoft.com/office/drawing/2014/main" id="{414534DB-CAE3-4689-BDBD-E48F9196A8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783771"/>
            <a:ext cx="12193365" cy="3686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A7A64-F34C-4196-82E6-D16B9C0F1D78}"/>
              </a:ext>
            </a:extLst>
          </p:cNvPr>
          <p:cNvSpPr txBox="1"/>
          <p:nvPr/>
        </p:nvSpPr>
        <p:spPr>
          <a:xfrm>
            <a:off x="1531621" y="1224916"/>
            <a:ext cx="455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Abadi Extra Light" panose="020B0204020104020204" pitchFamily="34" charset="0"/>
              </a:rPr>
              <a:t>Data Intelligence</a:t>
            </a:r>
            <a:endParaRPr lang="en-US" sz="48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67AA7-9060-45E9-A677-67C32B5A6DA2}"/>
              </a:ext>
            </a:extLst>
          </p:cNvPr>
          <p:cNvSpPr txBox="1"/>
          <p:nvPr/>
        </p:nvSpPr>
        <p:spPr>
          <a:xfrm>
            <a:off x="1554480" y="2005966"/>
            <a:ext cx="6225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Accede a datos listos para ser utilizados de forma inmediata en procesos de toma de decisiones, ofrecidos bajo el enfoque de datos como servicio (</a:t>
            </a:r>
            <a:r>
              <a:rPr lang="es-MX" sz="1200" dirty="0" err="1">
                <a:solidFill>
                  <a:schemeClr val="bg1"/>
                </a:solidFill>
              </a:rPr>
              <a:t>DaaS</a:t>
            </a:r>
            <a:r>
              <a:rPr lang="es-MX" sz="1200" dirty="0">
                <a:solidFill>
                  <a:schemeClr val="bg1"/>
                </a:solidFill>
              </a:rPr>
              <a:t>: Data As A Service). Cada segundo nuestros sistemas recopilan, cruzan, analizan,  y dejan accesible a nuestros usuarios millones de datos extraídos de diferentes fuentes.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9C0CA8-0376-4018-9F6E-50FAEFE5B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007" y="3000003"/>
            <a:ext cx="1396105" cy="4755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D85701-E56B-47F2-9F43-EFBAE5B742BD}"/>
              </a:ext>
            </a:extLst>
          </p:cNvPr>
          <p:cNvSpPr txBox="1"/>
          <p:nvPr/>
        </p:nvSpPr>
        <p:spPr>
          <a:xfrm>
            <a:off x="1726663" y="3068371"/>
            <a:ext cx="1100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Conócenos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EAC0F-0DCF-4B92-BF2B-F295138195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757" r="90459" b="1"/>
          <a:stretch/>
        </p:blipFill>
        <p:spPr>
          <a:xfrm>
            <a:off x="1528763" y="5746839"/>
            <a:ext cx="947738" cy="3037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E30626-1570-483C-9433-BE773759E923}"/>
              </a:ext>
            </a:extLst>
          </p:cNvPr>
          <p:cNvSpPr txBox="1"/>
          <p:nvPr/>
        </p:nvSpPr>
        <p:spPr>
          <a:xfrm>
            <a:off x="1562101" y="4712971"/>
            <a:ext cx="354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Plataformas recientes</a:t>
            </a:r>
            <a:endParaRPr lang="en-US" sz="2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62877-C827-48BB-AA58-04A462178D96}"/>
              </a:ext>
            </a:extLst>
          </p:cNvPr>
          <p:cNvSpPr txBox="1"/>
          <p:nvPr/>
        </p:nvSpPr>
        <p:spPr>
          <a:xfrm>
            <a:off x="6600826" y="4712971"/>
            <a:ext cx="383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Productos desatacados</a:t>
            </a:r>
            <a:endParaRPr lang="en-US" sz="2400" b="1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27ABD-106F-4BA2-9420-2E42F208A50D}"/>
              </a:ext>
            </a:extLst>
          </p:cNvPr>
          <p:cNvSpPr txBox="1"/>
          <p:nvPr/>
        </p:nvSpPr>
        <p:spPr>
          <a:xfrm>
            <a:off x="1571626" y="5149758"/>
            <a:ext cx="3545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Conectamos datos multifuente para que los puedas visualizar en solo sitio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426F2-5180-4296-9326-6629D4389490}"/>
              </a:ext>
            </a:extLst>
          </p:cNvPr>
          <p:cNvSpPr txBox="1"/>
          <p:nvPr/>
        </p:nvSpPr>
        <p:spPr>
          <a:xfrm>
            <a:off x="6638926" y="5102133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Set de datos en información listo para que los puedas usar en tus proyectos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0" name="Imagen 55">
            <a:extLst>
              <a:ext uri="{FF2B5EF4-FFF2-40B4-BE49-F238E27FC236}">
                <a16:creationId xmlns:a16="http://schemas.microsoft.com/office/drawing/2014/main" id="{612C446F-800D-4FE6-84DC-0854B70C07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86" t="25043" r="85798"/>
          <a:stretch/>
        </p:blipFill>
        <p:spPr>
          <a:xfrm>
            <a:off x="1632855" y="5802456"/>
            <a:ext cx="827316" cy="2869274"/>
          </a:xfrm>
          <a:prstGeom prst="rect">
            <a:avLst/>
          </a:prstGeom>
        </p:spPr>
      </p:pic>
      <p:pic>
        <p:nvPicPr>
          <p:cNvPr id="32" name="Imagen 55">
            <a:extLst>
              <a:ext uri="{FF2B5EF4-FFF2-40B4-BE49-F238E27FC236}">
                <a16:creationId xmlns:a16="http://schemas.microsoft.com/office/drawing/2014/main" id="{7927B4D0-5C36-40E5-8F27-B1474C94CFC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5674" t="24716" r="34734" b="3569"/>
          <a:stretch/>
        </p:blipFill>
        <p:spPr>
          <a:xfrm>
            <a:off x="6553198" y="5799730"/>
            <a:ext cx="925288" cy="2854050"/>
          </a:xfrm>
          <a:prstGeom prst="rect">
            <a:avLst/>
          </a:prstGeom>
        </p:spPr>
      </p:pic>
      <p:pic>
        <p:nvPicPr>
          <p:cNvPr id="33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FC3505BB-D76A-496C-BB2A-765F34982F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135" y="5978387"/>
            <a:ext cx="540000" cy="540000"/>
          </a:xfrm>
          <a:prstGeom prst="rect">
            <a:avLst/>
          </a:prstGeom>
        </p:spPr>
      </p:pic>
      <p:pic>
        <p:nvPicPr>
          <p:cNvPr id="38" name="Imagen 81" descr="Imagen que contiene bola&#10;&#10;Descripción generada automáticamente">
            <a:extLst>
              <a:ext uri="{FF2B5EF4-FFF2-40B4-BE49-F238E27FC236}">
                <a16:creationId xmlns:a16="http://schemas.microsoft.com/office/drawing/2014/main" id="{CC27F3A1-460D-44EF-AD07-3C392E178F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84" y="6889158"/>
            <a:ext cx="540000" cy="540000"/>
          </a:xfrm>
          <a:prstGeom prst="rect">
            <a:avLst/>
          </a:prstGeom>
        </p:spPr>
      </p:pic>
      <p:pic>
        <p:nvPicPr>
          <p:cNvPr id="40" name="Imagen 75" descr="Imagen que contiene tabla, sostener, computadora, plato&#10;&#10;Descripción generada automáticamente">
            <a:extLst>
              <a:ext uri="{FF2B5EF4-FFF2-40B4-BE49-F238E27FC236}">
                <a16:creationId xmlns:a16="http://schemas.microsoft.com/office/drawing/2014/main" id="{4BA94BE0-8FDB-459E-8722-C45C16C447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58" y="7825329"/>
            <a:ext cx="540000" cy="54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EBB3AC5-FD0E-475B-8BD1-87EB6AAC0D9A}"/>
              </a:ext>
            </a:extLst>
          </p:cNvPr>
          <p:cNvSpPr txBox="1"/>
          <p:nvPr/>
        </p:nvSpPr>
        <p:spPr>
          <a:xfrm>
            <a:off x="479426" y="9533891"/>
            <a:ext cx="895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2C3330"/>
                </a:solidFill>
                <a:latin typeface="Abadi Extra Light" panose="020B0204020104020204" pitchFamily="34" charset="0"/>
              </a:rPr>
              <a:t>Más de 5,000 usuarios </a:t>
            </a:r>
            <a:r>
              <a:rPr lang="es-MX" sz="2400" dirty="0">
                <a:solidFill>
                  <a:srgbClr val="2C3330"/>
                </a:solidFill>
                <a:latin typeface="Abadi Extra Light" panose="020B0204020104020204" pitchFamily="34" charset="0"/>
              </a:rPr>
              <a:t>consultaron nuestra plataforma en el último mes</a:t>
            </a:r>
            <a:endParaRPr lang="en-US" sz="2400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F5EFC2-8183-4452-953D-F27D024D08E1}"/>
              </a:ext>
            </a:extLst>
          </p:cNvPr>
          <p:cNvSpPr txBox="1"/>
          <p:nvPr/>
        </p:nvSpPr>
        <p:spPr>
          <a:xfrm>
            <a:off x="495300" y="9965691"/>
            <a:ext cx="661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2C3330"/>
                </a:solidFill>
                <a:latin typeface="Abadi Extra Light" panose="020B0204020104020204" pitchFamily="34" charset="0"/>
              </a:rPr>
              <a:t>Únase a nuestra comunidad de usuarios</a:t>
            </a:r>
            <a:endParaRPr lang="en-US" sz="2000" dirty="0">
              <a:solidFill>
                <a:srgbClr val="2C333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8" name="Flowchart: Terminator 47">
            <a:extLst>
              <a:ext uri="{FF2B5EF4-FFF2-40B4-BE49-F238E27FC236}">
                <a16:creationId xmlns:a16="http://schemas.microsoft.com/office/drawing/2014/main" id="{C35E33C5-8EB2-4CBD-B008-03F830A51339}"/>
              </a:ext>
            </a:extLst>
          </p:cNvPr>
          <p:cNvSpPr/>
          <p:nvPr/>
        </p:nvSpPr>
        <p:spPr>
          <a:xfrm>
            <a:off x="9677400" y="9558020"/>
            <a:ext cx="2019300" cy="711200"/>
          </a:xfrm>
          <a:prstGeom prst="flowChartTerminator">
            <a:avLst/>
          </a:prstGeom>
          <a:solidFill>
            <a:srgbClr val="00A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3A0F6D-CFEC-419B-9606-CF24ABCDB309}"/>
              </a:ext>
            </a:extLst>
          </p:cNvPr>
          <p:cNvSpPr txBox="1"/>
          <p:nvPr/>
        </p:nvSpPr>
        <p:spPr>
          <a:xfrm>
            <a:off x="9829262" y="9695866"/>
            <a:ext cx="175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>
                <a:solidFill>
                  <a:schemeClr val="bg1"/>
                </a:solidFill>
              </a:rPr>
              <a:t>Regístrate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1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AE20C69C-F557-4EB2-9E2B-69FFA322D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35" y="6943587"/>
            <a:ext cx="540000" cy="540000"/>
          </a:xfrm>
          <a:prstGeom prst="rect">
            <a:avLst/>
          </a:prstGeom>
        </p:spPr>
      </p:pic>
      <p:pic>
        <p:nvPicPr>
          <p:cNvPr id="53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DC50830A-0F27-4632-83E2-D2B8CBF94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35" y="7908787"/>
            <a:ext cx="540000" cy="540000"/>
          </a:xfrm>
          <a:prstGeom prst="rect">
            <a:avLst/>
          </a:prstGeom>
        </p:spPr>
      </p:pic>
      <p:pic>
        <p:nvPicPr>
          <p:cNvPr id="55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61FB3377-CE58-4722-870F-C129772CC9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5" y="5952987"/>
            <a:ext cx="540000" cy="54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D920328-DF38-4442-8E6C-AB13C95777AE}"/>
              </a:ext>
            </a:extLst>
          </p:cNvPr>
          <p:cNvSpPr txBox="1"/>
          <p:nvPr/>
        </p:nvSpPr>
        <p:spPr>
          <a:xfrm>
            <a:off x="7411086" y="5836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Índice Sociomaterial Territorial (ISMT)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618FAC-0F17-489D-9B6F-06E2DB88FD68}"/>
              </a:ext>
            </a:extLst>
          </p:cNvPr>
          <p:cNvSpPr txBox="1"/>
          <p:nvPr/>
        </p:nvSpPr>
        <p:spPr>
          <a:xfrm>
            <a:off x="7416166" y="6128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Profundiza en la segmentación poblacional de la Región Metropolitana, Chile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ADBEB0-6494-4ED2-A99D-86CF68E45208}"/>
              </a:ext>
            </a:extLst>
          </p:cNvPr>
          <p:cNvSpPr txBox="1"/>
          <p:nvPr/>
        </p:nvSpPr>
        <p:spPr>
          <a:xfrm>
            <a:off x="7458711" y="680774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Género y ejercicio político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246489-4253-4B5F-BF8B-5D31B485D940}"/>
              </a:ext>
            </a:extLst>
          </p:cNvPr>
          <p:cNvSpPr txBox="1"/>
          <p:nvPr/>
        </p:nvSpPr>
        <p:spPr>
          <a:xfrm>
            <a:off x="7463791" y="710047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Conoce la distribución de alcaldesas por región y municipio en Chile 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E13498-49F5-4875-9DCD-3C3AF371357C}"/>
              </a:ext>
            </a:extLst>
          </p:cNvPr>
          <p:cNvSpPr txBox="1"/>
          <p:nvPr/>
        </p:nvSpPr>
        <p:spPr>
          <a:xfrm>
            <a:off x="7449186" y="7741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Producto….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1E66C-8819-4ED8-A179-2714008C3C0A}"/>
              </a:ext>
            </a:extLst>
          </p:cNvPr>
          <p:cNvSpPr txBox="1"/>
          <p:nvPr/>
        </p:nvSpPr>
        <p:spPr>
          <a:xfrm>
            <a:off x="7454266" y="8033928"/>
            <a:ext cx="3792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Explorar…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A09E2497-716E-4EF8-AB61-292A37B59F8B}"/>
              </a:ext>
            </a:extLst>
          </p:cNvPr>
          <p:cNvSpPr/>
          <p:nvPr/>
        </p:nvSpPr>
        <p:spPr>
          <a:xfrm flipH="1" flipV="1">
            <a:off x="8472286" y="570689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7B1580-CF8D-461E-ACF7-3F6183344AC8}"/>
              </a:ext>
            </a:extLst>
          </p:cNvPr>
          <p:cNvSpPr txBox="1"/>
          <p:nvPr/>
        </p:nvSpPr>
        <p:spPr>
          <a:xfrm>
            <a:off x="2475002" y="5836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Chile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5824AF-A3AA-4D0A-A64F-B28DDD2996FE}"/>
              </a:ext>
            </a:extLst>
          </p:cNvPr>
          <p:cNvSpPr txBox="1"/>
          <p:nvPr/>
        </p:nvSpPr>
        <p:spPr>
          <a:xfrm>
            <a:off x="2480082" y="6128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2F8654-31C2-4066-B19E-B7FBADEDC822}"/>
              </a:ext>
            </a:extLst>
          </p:cNvPr>
          <p:cNvSpPr txBox="1"/>
          <p:nvPr/>
        </p:nvSpPr>
        <p:spPr>
          <a:xfrm>
            <a:off x="2522627" y="680774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Panamá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EA47E7-A2F7-450B-B0DD-FD310DE8247B}"/>
              </a:ext>
            </a:extLst>
          </p:cNvPr>
          <p:cNvSpPr txBox="1"/>
          <p:nvPr/>
        </p:nvSpPr>
        <p:spPr>
          <a:xfrm>
            <a:off x="2527707" y="710047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D235DA-E789-4E62-BC4A-1A906A32CA79}"/>
              </a:ext>
            </a:extLst>
          </p:cNvPr>
          <p:cNvSpPr txBox="1"/>
          <p:nvPr/>
        </p:nvSpPr>
        <p:spPr>
          <a:xfrm>
            <a:off x="2513102" y="7741193"/>
            <a:ext cx="366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787D7B"/>
                </a:solidFill>
                <a:latin typeface="Abadi Extra Light" panose="020B0204020104020204" pitchFamily="34" charset="0"/>
              </a:rPr>
              <a:t>DATACOVID Guatemala</a:t>
            </a:r>
            <a:endParaRPr lang="en-US" b="1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21B0C-C80B-43CE-B7D1-9B7CCDE904AA}"/>
              </a:ext>
            </a:extLst>
          </p:cNvPr>
          <p:cNvSpPr txBox="1"/>
          <p:nvPr/>
        </p:nvSpPr>
        <p:spPr>
          <a:xfrm>
            <a:off x="2518182" y="8033928"/>
            <a:ext cx="379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787D7B"/>
                </a:solidFill>
                <a:latin typeface="Abadi Extra Light" panose="020B0204020104020204" pitchFamily="34" charset="0"/>
              </a:rPr>
              <a:t>Datos actualizados de la evolución de la pandemia del COVID-19 en el país…</a:t>
            </a:r>
            <a:endParaRPr lang="en-US" sz="1400" dirty="0">
              <a:solidFill>
                <a:srgbClr val="787D7B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D70A7C15-D475-4121-A55F-277418C87542}"/>
              </a:ext>
            </a:extLst>
          </p:cNvPr>
          <p:cNvSpPr/>
          <p:nvPr/>
        </p:nvSpPr>
        <p:spPr>
          <a:xfrm rot="5400000">
            <a:off x="5749288" y="10001249"/>
            <a:ext cx="511387" cy="1157395"/>
          </a:xfrm>
          <a:prstGeom prst="chevron">
            <a:avLst/>
          </a:prstGeom>
          <a:solidFill>
            <a:schemeClr val="dk1">
              <a:alpha val="1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73A1894-2EA5-44DB-A132-D4B71F22E34A}"/>
              </a:ext>
            </a:extLst>
          </p:cNvPr>
          <p:cNvGrpSpPr/>
          <p:nvPr/>
        </p:nvGrpSpPr>
        <p:grpSpPr>
          <a:xfrm>
            <a:off x="4888963" y="8488096"/>
            <a:ext cx="778412" cy="291172"/>
            <a:chOff x="5336638" y="6544996"/>
            <a:chExt cx="778412" cy="291172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0AB1FDAE-A54A-484C-AE5A-7F809FD8C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58353" y="6549631"/>
              <a:ext cx="713294" cy="28653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9758AFC-A09D-40DA-ABAE-2DA5DAF6F037}"/>
                </a:ext>
              </a:extLst>
            </p:cNvPr>
            <p:cNvSpPr txBox="1"/>
            <p:nvPr/>
          </p:nvSpPr>
          <p:spPr>
            <a:xfrm>
              <a:off x="5336638" y="6544996"/>
              <a:ext cx="778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Ver más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3CD2AA9-B7D8-4BA8-BF1E-D88C6DE550B9}"/>
              </a:ext>
            </a:extLst>
          </p:cNvPr>
          <p:cNvGrpSpPr/>
          <p:nvPr/>
        </p:nvGrpSpPr>
        <p:grpSpPr>
          <a:xfrm>
            <a:off x="9889588" y="8459521"/>
            <a:ext cx="778412" cy="291172"/>
            <a:chOff x="5336638" y="6544996"/>
            <a:chExt cx="778412" cy="291172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440F0688-6984-4922-9A8E-AA52D1973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58353" y="6549631"/>
              <a:ext cx="713294" cy="28653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AC38DEF-3599-4B74-B871-88423C91ADE1}"/>
                </a:ext>
              </a:extLst>
            </p:cNvPr>
            <p:cNvSpPr txBox="1"/>
            <p:nvPr/>
          </p:nvSpPr>
          <p:spPr>
            <a:xfrm>
              <a:off x="5336638" y="6544996"/>
              <a:ext cx="778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>
                  <a:solidFill>
                    <a:schemeClr val="bg1"/>
                  </a:solidFill>
                </a:rPr>
                <a:t>Ver más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F4BCD-1D51-41D7-93C3-8CD213EFC87E}"/>
              </a:ext>
            </a:extLst>
          </p:cNvPr>
          <p:cNvSpPr/>
          <p:nvPr/>
        </p:nvSpPr>
        <p:spPr>
          <a:xfrm>
            <a:off x="7760553" y="731519"/>
            <a:ext cx="1366521" cy="851748"/>
          </a:xfrm>
          <a:prstGeom prst="rect">
            <a:avLst/>
          </a:prstGeom>
          <a:solidFill>
            <a:srgbClr val="EFEFEF">
              <a:alpha val="93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C968E48A-3D29-4344-9816-34BFB2F8A4BE}"/>
              </a:ext>
            </a:extLst>
          </p:cNvPr>
          <p:cNvSpPr txBox="1"/>
          <p:nvPr/>
        </p:nvSpPr>
        <p:spPr>
          <a:xfrm>
            <a:off x="7760554" y="745835"/>
            <a:ext cx="1154854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Data </a:t>
            </a:r>
            <a:r>
              <a:rPr lang="es-419" sz="12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Lab</a:t>
            </a:r>
            <a:endParaRPr lang="es-419" sz="1200" kern="0" dirty="0">
              <a:solidFill>
                <a:schemeClr val="tx1">
                  <a:lumMod val="95000"/>
                  <a:lumOff val="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F3765B81-8051-4ED3-A6A1-70A49D566743}"/>
              </a:ext>
            </a:extLst>
          </p:cNvPr>
          <p:cNvSpPr txBox="1"/>
          <p:nvPr/>
        </p:nvSpPr>
        <p:spPr>
          <a:xfrm>
            <a:off x="7750393" y="987984"/>
            <a:ext cx="13512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Noticias y Medios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B65F97BD-B572-4F4F-B771-54E13E89B1CC}"/>
              </a:ext>
            </a:extLst>
          </p:cNvPr>
          <p:cNvSpPr txBox="1"/>
          <p:nvPr/>
        </p:nvSpPr>
        <p:spPr>
          <a:xfrm>
            <a:off x="7750393" y="1255526"/>
            <a:ext cx="1156539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Oportunidades</a:t>
            </a:r>
          </a:p>
        </p:txBody>
      </p:sp>
    </p:spTree>
    <p:extLst>
      <p:ext uri="{BB962C8B-B14F-4D97-AF65-F5344CB8AC3E}">
        <p14:creationId xmlns:p14="http://schemas.microsoft.com/office/powerpoint/2010/main" val="41143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 descr="Imagen que contiene exterior, pasto, sostener, parado&#10;&#10;Descripción generada automáticamente">
            <a:extLst>
              <a:ext uri="{FF2B5EF4-FFF2-40B4-BE49-F238E27FC236}">
                <a16:creationId xmlns:a16="http://schemas.microsoft.com/office/drawing/2014/main" id="{FD4EA7F8-8FC5-4769-939A-3300EDE83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3" r="4348"/>
          <a:stretch/>
        </p:blipFill>
        <p:spPr>
          <a:xfrm>
            <a:off x="0" y="786325"/>
            <a:ext cx="12179550" cy="22308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807252-A829-4829-89C5-2E402EEB6733}"/>
              </a:ext>
            </a:extLst>
          </p:cNvPr>
          <p:cNvSpPr/>
          <p:nvPr/>
        </p:nvSpPr>
        <p:spPr>
          <a:xfrm>
            <a:off x="0" y="354330"/>
            <a:ext cx="12192000" cy="419100"/>
          </a:xfrm>
          <a:prstGeom prst="rect">
            <a:avLst/>
          </a:prstGeom>
          <a:solidFill>
            <a:srgbClr val="201C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1FC53161-4999-49A5-A51E-EEE9A6D8DD19}"/>
              </a:ext>
            </a:extLst>
          </p:cNvPr>
          <p:cNvSpPr txBox="1"/>
          <p:nvPr/>
        </p:nvSpPr>
        <p:spPr>
          <a:xfrm>
            <a:off x="2804296" y="437225"/>
            <a:ext cx="1280025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Data Intelligence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6CFE4E01-4EAE-46E6-9FC4-A4649FB66C57}"/>
              </a:ext>
            </a:extLst>
          </p:cNvPr>
          <p:cNvSpPr txBox="1"/>
          <p:nvPr/>
        </p:nvSpPr>
        <p:spPr>
          <a:xfrm>
            <a:off x="4103668" y="437225"/>
            <a:ext cx="77313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Sectores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667B6FC-D895-4E24-BE44-5FB1C7EA2A02}"/>
              </a:ext>
            </a:extLst>
          </p:cNvPr>
          <p:cNvSpPr txBox="1"/>
          <p:nvPr/>
        </p:nvSpPr>
        <p:spPr>
          <a:xfrm>
            <a:off x="6643622" y="437225"/>
            <a:ext cx="1044958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Contáctanos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A81A897A-2C86-4AE0-9F68-B8B743266191}"/>
              </a:ext>
            </a:extLst>
          </p:cNvPr>
          <p:cNvSpPr txBox="1"/>
          <p:nvPr/>
        </p:nvSpPr>
        <p:spPr>
          <a:xfrm>
            <a:off x="7627668" y="437225"/>
            <a:ext cx="93721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Novedades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D594EA38-DE36-43AD-ABDD-27D33040F52A}"/>
              </a:ext>
            </a:extLst>
          </p:cNvPr>
          <p:cNvSpPr txBox="1"/>
          <p:nvPr/>
        </p:nvSpPr>
        <p:spPr>
          <a:xfrm>
            <a:off x="2141220" y="432145"/>
            <a:ext cx="64770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Inicio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D4ED09D-5FDA-4DF0-A6BE-7FBFCE0B815D}"/>
              </a:ext>
            </a:extLst>
          </p:cNvPr>
          <p:cNvSpPr txBox="1"/>
          <p:nvPr/>
        </p:nvSpPr>
        <p:spPr>
          <a:xfrm>
            <a:off x="5034280" y="432145"/>
            <a:ext cx="1564640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  <a:r>
              <a:rPr lang="en-US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 &amp; </a:t>
            </a:r>
            <a:r>
              <a:rPr lang="en-US" sz="1200" kern="0" dirty="0" err="1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Servicios</a:t>
            </a:r>
            <a:endParaRPr lang="en-US" sz="1200" kern="0" dirty="0">
              <a:solidFill>
                <a:schemeClr val="bg1">
                  <a:lumMod val="8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D900052-72E9-464B-8725-BAB4102F3BF5}"/>
              </a:ext>
            </a:extLst>
          </p:cNvPr>
          <p:cNvSpPr/>
          <p:nvPr/>
        </p:nvSpPr>
        <p:spPr>
          <a:xfrm flipH="1" flipV="1">
            <a:off x="6504940" y="54990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7598ABE-7336-4929-88C0-4A053E1130A7}"/>
              </a:ext>
            </a:extLst>
          </p:cNvPr>
          <p:cNvSpPr/>
          <p:nvPr/>
        </p:nvSpPr>
        <p:spPr>
          <a:xfrm flipH="1" flipV="1">
            <a:off x="4795520" y="55498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1066B7-0E73-4E39-BD0C-B33DDEA65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89418" l="4732" r="96178">
                        <a14:foregroundMark x1="29390" y1="29630" x2="28844" y2="25397"/>
                        <a14:foregroundMark x1="4732" y1="41270" x2="7552" y2="43386"/>
                        <a14:foregroundMark x1="10009" y1="56085" x2="11101" y2="46032"/>
                        <a14:foregroundMark x1="17561" y1="52910" x2="17652" y2="41799"/>
                        <a14:foregroundMark x1="21565" y1="56085" x2="23112" y2="53439"/>
                        <a14:foregroundMark x1="33849" y1="57672" x2="33940" y2="46032"/>
                        <a14:foregroundMark x1="35669" y1="56085" x2="35669" y2="41799"/>
                        <a14:foregroundMark x1="43767" y1="55026" x2="44404" y2="44444"/>
                        <a14:foregroundMark x1="50955" y1="50265" x2="49682" y2="50265"/>
                        <a14:foregroundMark x1="56324" y1="60317" x2="55050" y2="57672"/>
                        <a14:foregroundMark x1="63330" y1="57672" x2="61510" y2="57672"/>
                        <a14:foregroundMark x1="64877" y1="56614" x2="64604" y2="45503"/>
                        <a14:foregroundMark x1="70792" y1="59259" x2="68517" y2="57672"/>
                        <a14:foregroundMark x1="76888" y1="50265" x2="74613" y2="50265"/>
                        <a14:foregroundMark x1="79436" y1="51852" x2="79436" y2="46032"/>
                        <a14:foregroundMark x1="88990" y1="56614" x2="87352" y2="58730"/>
                        <a14:foregroundMark x1="96178" y1="50265" x2="94177" y2="50794"/>
                        <a14:foregroundMark x1="29208" y1="79365" x2="29390" y2="65079"/>
                        <a14:foregroundMark x1="26297" y1="85185" x2="27571" y2="8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8" y="453390"/>
            <a:ext cx="1571694" cy="270292"/>
          </a:xfrm>
          <a:prstGeom prst="rect">
            <a:avLst/>
          </a:prstGeom>
        </p:spPr>
      </p:pic>
      <p:sp>
        <p:nvSpPr>
          <p:cNvPr id="16" name="TextBox 24">
            <a:extLst>
              <a:ext uri="{FF2B5EF4-FFF2-40B4-BE49-F238E27FC236}">
                <a16:creationId xmlns:a16="http://schemas.microsoft.com/office/drawing/2014/main" id="{EE5BFD8C-3058-4860-B9E7-97A7F170B306}"/>
              </a:ext>
            </a:extLst>
          </p:cNvPr>
          <p:cNvSpPr txBox="1"/>
          <p:nvPr/>
        </p:nvSpPr>
        <p:spPr>
          <a:xfrm>
            <a:off x="11087148" y="421985"/>
            <a:ext cx="9219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Mi Usuario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EBF088-41A0-4A4C-A1AD-CFDDCCB645A0}"/>
              </a:ext>
            </a:extLst>
          </p:cNvPr>
          <p:cNvSpPr/>
          <p:nvPr/>
        </p:nvSpPr>
        <p:spPr>
          <a:xfrm flipH="1" flipV="1">
            <a:off x="11915140" y="534667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922A7466-5B77-420A-A1CB-5E9501AA2378}"/>
              </a:ext>
            </a:extLst>
          </p:cNvPr>
          <p:cNvSpPr txBox="1"/>
          <p:nvPr/>
        </p:nvSpPr>
        <p:spPr>
          <a:xfrm>
            <a:off x="10363248" y="421985"/>
            <a:ext cx="8457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bg1">
                    <a:lumMod val="85000"/>
                  </a:schemeClr>
                </a:solidFill>
                <a:latin typeface="Chevin Pro DemiBold" pitchFamily="34" charset="0"/>
                <a:cs typeface="Calibri"/>
              </a:rPr>
              <a:t>Regístrate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A7A64-F34C-4196-82E6-D16B9C0F1D78}"/>
              </a:ext>
            </a:extLst>
          </p:cNvPr>
          <p:cNvSpPr txBox="1"/>
          <p:nvPr/>
        </p:nvSpPr>
        <p:spPr>
          <a:xfrm>
            <a:off x="1531621" y="1224916"/>
            <a:ext cx="455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Abadi Extra Light" panose="020B0204020104020204" pitchFamily="34" charset="0"/>
              </a:rPr>
              <a:t>Productos</a:t>
            </a:r>
            <a:endParaRPr lang="en-US" sz="48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67AA7-9060-45E9-A677-67C32B5A6DA2}"/>
              </a:ext>
            </a:extLst>
          </p:cNvPr>
          <p:cNvSpPr txBox="1"/>
          <p:nvPr/>
        </p:nvSpPr>
        <p:spPr>
          <a:xfrm>
            <a:off x="1554480" y="2005966"/>
            <a:ext cx="347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Desarrollarnos productos </a:t>
            </a:r>
            <a:r>
              <a:rPr lang="es-ES" sz="1200" dirty="0">
                <a:solidFill>
                  <a:schemeClr val="bg1"/>
                </a:solidFill>
              </a:rPr>
              <a:t>listos para ser utilizados de forma inmediata en procesos de toma de decisiones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3A0F6D-CFEC-419B-9606-CF24ABCDB309}"/>
              </a:ext>
            </a:extLst>
          </p:cNvPr>
          <p:cNvSpPr txBox="1"/>
          <p:nvPr/>
        </p:nvSpPr>
        <p:spPr>
          <a:xfrm>
            <a:off x="9829262" y="9695866"/>
            <a:ext cx="175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dirty="0">
                <a:solidFill>
                  <a:schemeClr val="bg1"/>
                </a:solidFill>
              </a:rPr>
              <a:t>Regístrate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A09E2497-716E-4EF8-AB61-292A37B59F8B}"/>
              </a:ext>
            </a:extLst>
          </p:cNvPr>
          <p:cNvSpPr/>
          <p:nvPr/>
        </p:nvSpPr>
        <p:spPr>
          <a:xfrm flipH="1" flipV="1">
            <a:off x="8472286" y="570689"/>
            <a:ext cx="86360" cy="4572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C968E48A-3D29-4344-9816-34BFB2F8A4BE}"/>
              </a:ext>
            </a:extLst>
          </p:cNvPr>
          <p:cNvSpPr txBox="1"/>
          <p:nvPr/>
        </p:nvSpPr>
        <p:spPr>
          <a:xfrm>
            <a:off x="7760554" y="745835"/>
            <a:ext cx="1154854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Data </a:t>
            </a:r>
            <a:r>
              <a:rPr lang="es-419" sz="12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Lab</a:t>
            </a:r>
            <a:endParaRPr lang="es-419" sz="1200" kern="0" dirty="0">
              <a:solidFill>
                <a:schemeClr val="tx1">
                  <a:lumMod val="95000"/>
                  <a:lumOff val="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F3765B81-8051-4ED3-A6A1-70A49D566743}"/>
              </a:ext>
            </a:extLst>
          </p:cNvPr>
          <p:cNvSpPr txBox="1"/>
          <p:nvPr/>
        </p:nvSpPr>
        <p:spPr>
          <a:xfrm>
            <a:off x="7750393" y="987984"/>
            <a:ext cx="1351273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Noticias y Medios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B65F97BD-B572-4F4F-B771-54E13E89B1CC}"/>
              </a:ext>
            </a:extLst>
          </p:cNvPr>
          <p:cNvSpPr txBox="1"/>
          <p:nvPr/>
        </p:nvSpPr>
        <p:spPr>
          <a:xfrm>
            <a:off x="7750393" y="1255526"/>
            <a:ext cx="1156539" cy="28533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s-419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hevin Pro DemiBold" pitchFamily="34" charset="0"/>
                <a:cs typeface="Calibri"/>
              </a:rPr>
              <a:t>Oportunidades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6DAEE-F463-4FA4-B817-AEF007CD2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732" y="1999878"/>
            <a:ext cx="1396105" cy="475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944D86-C26E-4840-A5B0-700D9F7636E0}"/>
              </a:ext>
            </a:extLst>
          </p:cNvPr>
          <p:cNvSpPr txBox="1"/>
          <p:nvPr/>
        </p:nvSpPr>
        <p:spPr>
          <a:xfrm>
            <a:off x="7400388" y="2068246"/>
            <a:ext cx="1100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Comienza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8" name="TextBox 24">
            <a:extLst>
              <a:ext uri="{FF2B5EF4-FFF2-40B4-BE49-F238E27FC236}">
                <a16:creationId xmlns:a16="http://schemas.microsoft.com/office/drawing/2014/main" id="{15AD5A57-B7C5-4507-A838-294194FD45F8}"/>
              </a:ext>
            </a:extLst>
          </p:cNvPr>
          <p:cNvSpPr txBox="1"/>
          <p:nvPr/>
        </p:nvSpPr>
        <p:spPr>
          <a:xfrm>
            <a:off x="1538085" y="3570004"/>
            <a:ext cx="1148543" cy="301365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300" kern="0" dirty="0">
                <a:latin typeface="Chevin Pro DemiBold" pitchFamily="34" charset="0"/>
                <a:cs typeface="Calibri"/>
              </a:rPr>
              <a:t>Mis </a:t>
            </a:r>
            <a:r>
              <a:rPr lang="en-US" sz="1300" kern="0" dirty="0" err="1">
                <a:latin typeface="Chevin Pro DemiBold" pitchFamily="34" charset="0"/>
                <a:cs typeface="Calibri"/>
              </a:rPr>
              <a:t>Productos</a:t>
            </a:r>
            <a:endParaRPr lang="en-US" sz="1300" kern="0" dirty="0">
              <a:latin typeface="Chevin Pro DemiBold" pitchFamily="34" charset="0"/>
              <a:cs typeface="Calibri"/>
            </a:endParaRPr>
          </a:p>
        </p:txBody>
      </p:sp>
      <p:sp>
        <p:nvSpPr>
          <p:cNvPr id="70" name="TextBox 24">
            <a:extLst>
              <a:ext uri="{FF2B5EF4-FFF2-40B4-BE49-F238E27FC236}">
                <a16:creationId xmlns:a16="http://schemas.microsoft.com/office/drawing/2014/main" id="{EF0AA0A4-ECA0-4D45-A409-DC361D255128}"/>
              </a:ext>
            </a:extLst>
          </p:cNvPr>
          <p:cNvSpPr txBox="1"/>
          <p:nvPr/>
        </p:nvSpPr>
        <p:spPr>
          <a:xfrm>
            <a:off x="4108102" y="3590784"/>
            <a:ext cx="795253" cy="269241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  <a:defRPr/>
            </a:pPr>
            <a:r>
              <a:rPr lang="en-US" sz="1100" kern="0" dirty="0">
                <a:solidFill>
                  <a:srgbClr val="0BA4AF"/>
                </a:solidFill>
                <a:latin typeface="Chevin Pro DemiBold" pitchFamily="34" charset="0"/>
                <a:cs typeface="Calibri"/>
              </a:rPr>
              <a:t>Ver </a:t>
            </a:r>
            <a:r>
              <a:rPr lang="en-US" sz="1100" kern="0" dirty="0" err="1">
                <a:solidFill>
                  <a:srgbClr val="0BA4AF"/>
                </a:solidFill>
                <a:latin typeface="Chevin Pro DemiBold" pitchFamily="34" charset="0"/>
                <a:cs typeface="Calibri"/>
              </a:rPr>
              <a:t>todos</a:t>
            </a:r>
            <a:endParaRPr lang="en-US" sz="1100" kern="0" dirty="0">
              <a:solidFill>
                <a:srgbClr val="0BA4AF"/>
              </a:solidFill>
              <a:latin typeface="Chevin Pro DemiBold" pitchFamily="34" charset="0"/>
              <a:cs typeface="Calibri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69FD83-B68F-4ADA-AA2E-D9A4A0EA5319}"/>
              </a:ext>
            </a:extLst>
          </p:cNvPr>
          <p:cNvCxnSpPr/>
          <p:nvPr/>
        </p:nvCxnSpPr>
        <p:spPr>
          <a:xfrm>
            <a:off x="1668318" y="3883891"/>
            <a:ext cx="30895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02126676-04F4-4696-8233-AC06AE187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" t="1710" r="-1" b="1708"/>
          <a:stretch/>
        </p:blipFill>
        <p:spPr>
          <a:xfrm>
            <a:off x="1647537" y="2879437"/>
            <a:ext cx="8909968" cy="471055"/>
          </a:xfrm>
          <a:prstGeom prst="rect">
            <a:avLst/>
          </a:prstGeom>
        </p:spPr>
      </p:pic>
      <p:sp>
        <p:nvSpPr>
          <p:cNvPr id="76" name="TextBox 24">
            <a:extLst>
              <a:ext uri="{FF2B5EF4-FFF2-40B4-BE49-F238E27FC236}">
                <a16:creationId xmlns:a16="http://schemas.microsoft.com/office/drawing/2014/main" id="{90CBFA01-69C2-4ACF-AB7E-A766C2524B2E}"/>
              </a:ext>
            </a:extLst>
          </p:cNvPr>
          <p:cNvSpPr txBox="1"/>
          <p:nvPr/>
        </p:nvSpPr>
        <p:spPr>
          <a:xfrm>
            <a:off x="1905230" y="2953475"/>
            <a:ext cx="1564181" cy="269241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n-US" sz="1100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Ver </a:t>
            </a:r>
            <a:r>
              <a:rPr lang="en-US" sz="1100" kern="0" dirty="0" err="1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todos</a:t>
            </a:r>
            <a:r>
              <a:rPr lang="en-US" sz="1100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 los </a:t>
            </a:r>
            <a:r>
              <a:rPr lang="en-US" sz="1100" kern="0" dirty="0" err="1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  <a:endParaRPr lang="en-US" sz="1100" kern="0" dirty="0">
              <a:solidFill>
                <a:schemeClr val="bg1">
                  <a:lumMod val="50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78" name="TextBox 24">
            <a:extLst>
              <a:ext uri="{FF2B5EF4-FFF2-40B4-BE49-F238E27FC236}">
                <a16:creationId xmlns:a16="http://schemas.microsoft.com/office/drawing/2014/main" id="{65DC2BCD-9C09-40D2-B6F8-2C1F7A078862}"/>
              </a:ext>
            </a:extLst>
          </p:cNvPr>
          <p:cNvSpPr txBox="1"/>
          <p:nvPr/>
        </p:nvSpPr>
        <p:spPr>
          <a:xfrm>
            <a:off x="3533139" y="2953475"/>
            <a:ext cx="1564181" cy="269241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n-US" sz="1100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Tu Nivel</a:t>
            </a:r>
          </a:p>
        </p:txBody>
      </p:sp>
      <p:sp>
        <p:nvSpPr>
          <p:cNvPr id="80" name="TextBox 24">
            <a:extLst>
              <a:ext uri="{FF2B5EF4-FFF2-40B4-BE49-F238E27FC236}">
                <a16:creationId xmlns:a16="http://schemas.microsoft.com/office/drawing/2014/main" id="{DDA7D31C-9C02-4A6B-8AD8-EE7C19A60C2B}"/>
              </a:ext>
            </a:extLst>
          </p:cNvPr>
          <p:cNvSpPr txBox="1"/>
          <p:nvPr/>
        </p:nvSpPr>
        <p:spPr>
          <a:xfrm>
            <a:off x="8631611" y="2960402"/>
            <a:ext cx="1266308" cy="269241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defTabSz="1219017">
              <a:lnSpc>
                <a:spcPct val="110000"/>
              </a:lnSpc>
              <a:defRPr/>
            </a:pPr>
            <a:r>
              <a:rPr lang="en-US" sz="1100" kern="0" dirty="0" err="1">
                <a:solidFill>
                  <a:schemeClr val="bg1">
                    <a:lumMod val="65000"/>
                  </a:schemeClr>
                </a:solidFill>
                <a:latin typeface="Chevin Pro DemiBold" pitchFamily="34" charset="0"/>
                <a:cs typeface="Calibri"/>
              </a:rPr>
              <a:t>Buscar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Chevin Pro DemiBold" pitchFamily="34" charset="0"/>
                <a:cs typeface="Calibri"/>
              </a:rPr>
              <a:t> </a:t>
            </a:r>
            <a:r>
              <a:rPr lang="en-US" sz="1100" kern="0" dirty="0" err="1">
                <a:solidFill>
                  <a:schemeClr val="bg1">
                    <a:lumMod val="65000"/>
                  </a:schemeClr>
                </a:solidFill>
                <a:latin typeface="Chevin Pro DemiBold" pitchFamily="34" charset="0"/>
                <a:cs typeface="Calibri"/>
              </a:rPr>
              <a:t>Productos</a:t>
            </a:r>
            <a:endParaRPr lang="en-US" sz="1100" kern="0" dirty="0">
              <a:solidFill>
                <a:schemeClr val="bg1">
                  <a:lumMod val="65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29BBB451-1162-4A6F-A35D-8B80E99A3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146" y="4011869"/>
            <a:ext cx="8468590" cy="2735293"/>
          </a:xfrm>
          <a:prstGeom prst="rect">
            <a:avLst/>
          </a:prstGeom>
        </p:spPr>
      </p:pic>
      <p:pic>
        <p:nvPicPr>
          <p:cNvPr id="13" name="Imagen 25">
            <a:extLst>
              <a:ext uri="{FF2B5EF4-FFF2-40B4-BE49-F238E27FC236}">
                <a16:creationId xmlns:a16="http://schemas.microsoft.com/office/drawing/2014/main" id="{BF5F3644-75CD-42F7-89C1-A7EDCBB3E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7384" y="7003391"/>
            <a:ext cx="8607695" cy="339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8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</TotalTime>
  <Words>1045</Words>
  <Application>Microsoft Office PowerPoint</Application>
  <PresentationFormat>Custom</PresentationFormat>
  <Paragraphs>211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Abadi Extra Light</vt:lpstr>
      <vt:lpstr>Arial</vt:lpstr>
      <vt:lpstr>Calibri</vt:lpstr>
      <vt:lpstr>Calibri Light</vt:lpstr>
      <vt:lpstr>Chevin Pro DemiBold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Abner Jimenez</dc:creator>
  <cp:lastModifiedBy>Abner Jimenez</cp:lastModifiedBy>
  <cp:revision>15</cp:revision>
  <dcterms:created xsi:type="dcterms:W3CDTF">2020-08-25T01:36:57Z</dcterms:created>
  <dcterms:modified xsi:type="dcterms:W3CDTF">2020-08-25T06:24:26Z</dcterms:modified>
</cp:coreProperties>
</file>